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1" r:id="rId1"/>
    <p:sldMasterId id="2147483722" r:id="rId2"/>
  </p:sldMasterIdLst>
  <p:notesMasterIdLst>
    <p:notesMasterId r:id="rId16"/>
  </p:notesMasterIdLst>
  <p:sldIdLst>
    <p:sldId id="256" r:id="rId3"/>
    <p:sldId id="290" r:id="rId4"/>
    <p:sldId id="258" r:id="rId5"/>
    <p:sldId id="285" r:id="rId6"/>
    <p:sldId id="259" r:id="rId7"/>
    <p:sldId id="287" r:id="rId8"/>
    <p:sldId id="286" r:id="rId9"/>
    <p:sldId id="260" r:id="rId10"/>
    <p:sldId id="291" r:id="rId11"/>
    <p:sldId id="289" r:id="rId12"/>
    <p:sldId id="288" r:id="rId13"/>
    <p:sldId id="280" r:id="rId14"/>
    <p:sldId id="281" r:id="rId15"/>
  </p:sldIdLst>
  <p:sldSz cx="9144000" cy="5143500" type="screen16x9"/>
  <p:notesSz cx="6858000" cy="9144000"/>
  <p:embeddedFontLst>
    <p:embeddedFont>
      <p:font typeface="Calibri" panose="020F05020202040302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95" d="100"/>
          <a:sy n="95" d="100"/>
        </p:scale>
        <p:origin x="690"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2.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e93c62b9b0_0_1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1" name="Google Shape;691;ge93c62b9b0_0_16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e93c62b9b0_0_1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0" name="Google Shape;1200;ge93c62b9b0_0_17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
        <p:cNvGrpSpPr/>
        <p:nvPr/>
      </p:nvGrpSpPr>
      <p:grpSpPr>
        <a:xfrm>
          <a:off x="0" y="0"/>
          <a:ext cx="0" cy="0"/>
          <a:chOff x="0" y="0"/>
          <a:chExt cx="0" cy="0"/>
        </a:xfrm>
      </p:grpSpPr>
      <p:sp>
        <p:nvSpPr>
          <p:cNvPr id="1206" name="Google Shape;1206;ge93c62b9b0_0_37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7" name="Google Shape;1207;ge93c62b9b0_0_37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e93c62b9b0_0_1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02" name="Google Shape;702;ge93c62b9b0_0_1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e93c62b9b0_0_1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02" name="Google Shape;702;ge93c62b9b0_0_1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56337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e93c62b9b0_0_1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6" name="Google Shape;716;ge93c62b9b0_0_16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e93c62b9b0_0_1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6" name="Google Shape;716;ge93c62b9b0_0_16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22265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e93c62b9b0_0_1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02" name="Google Shape;702;ge93c62b9b0_0_1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450378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e93c62b9b0_0_1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32" name="Google Shape;732;ge93c62b9b0_0_1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e93c62b9b0_0_1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6" name="Google Shape;716;ge93c62b9b0_0_16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72805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e93c62b9b0_0_1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6" name="Google Shape;716;ge93c62b9b0_0_16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2596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14.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16.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17.png"/></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Image - 1">
  <p:cSld name="1_Title and Image - 1">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1655515" y="166632"/>
            <a:ext cx="4164300" cy="572700"/>
          </a:xfrm>
          <a:prstGeom prst="rect">
            <a:avLst/>
          </a:prstGeom>
          <a:noFill/>
          <a:ln>
            <a:noFill/>
          </a:ln>
        </p:spPr>
        <p:txBody>
          <a:bodyPr spcFirstLastPara="1" wrap="square" lIns="68575" tIns="68575" rIns="68575" bIns="68575" anchor="ctr" anchorCtr="0">
            <a:noAutofit/>
          </a:bodyPr>
          <a:lstStyle>
            <a:lvl1pPr lvl="0" algn="l" rtl="0">
              <a:lnSpc>
                <a:spcPct val="100000"/>
              </a:lnSpc>
              <a:spcBef>
                <a:spcPts val="0"/>
              </a:spcBef>
              <a:spcAft>
                <a:spcPts val="0"/>
              </a:spcAft>
              <a:buSzPts val="2100"/>
              <a:buNone/>
              <a:defRPr sz="4800" cap="none">
                <a:solidFill>
                  <a:schemeClr val="accent1"/>
                </a:solidFill>
              </a:defRPr>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sp>
        <p:nvSpPr>
          <p:cNvPr id="52" name="Google Shape;52;p13"/>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3" name="Google Shape;53;p13"/>
          <p:cNvPicPr preferRelativeResize="0"/>
          <p:nvPr/>
        </p:nvPicPr>
        <p:blipFill rotWithShape="1">
          <a:blip r:embed="rId2">
            <a:alphaModFix/>
          </a:blip>
          <a:srcRect/>
          <a:stretch/>
        </p:blipFill>
        <p:spPr>
          <a:xfrm>
            <a:off x="1649194" y="4620355"/>
            <a:ext cx="1069301" cy="284388"/>
          </a:xfrm>
          <a:prstGeom prst="rect">
            <a:avLst/>
          </a:prstGeom>
          <a:noFill/>
          <a:ln>
            <a:noFill/>
          </a:ln>
        </p:spPr>
      </p:pic>
      <p:cxnSp>
        <p:nvCxnSpPr>
          <p:cNvPr id="54" name="Google Shape;54;p13"/>
          <p:cNvCxnSpPr/>
          <p:nvPr/>
        </p:nvCxnSpPr>
        <p:spPr>
          <a:xfrm>
            <a:off x="2857503" y="4780725"/>
            <a:ext cx="5784900" cy="0"/>
          </a:xfrm>
          <a:prstGeom prst="straightConnector1">
            <a:avLst/>
          </a:prstGeom>
          <a:noFill/>
          <a:ln w="9525" cap="flat" cmpd="sng">
            <a:solidFill>
              <a:schemeClr val="accent4"/>
            </a:solidFill>
            <a:prstDash val="solid"/>
            <a:round/>
            <a:headEnd type="none" w="sm" len="sm"/>
            <a:tailEnd type="none" w="sm" len="sm"/>
          </a:ln>
        </p:spPr>
      </p:cxnSp>
      <p:pic>
        <p:nvPicPr>
          <p:cNvPr id="55" name="Google Shape;55;p13"/>
          <p:cNvPicPr preferRelativeResize="0"/>
          <p:nvPr/>
        </p:nvPicPr>
        <p:blipFill rotWithShape="1">
          <a:blip r:embed="rId3">
            <a:alphaModFix/>
          </a:blip>
          <a:srcRect/>
          <a:stretch/>
        </p:blipFill>
        <p:spPr>
          <a:xfrm rot="5400000" flipH="1">
            <a:off x="-2513030" y="2506818"/>
            <a:ext cx="5149712" cy="123650"/>
          </a:xfrm>
          <a:prstGeom prst="rect">
            <a:avLst/>
          </a:prstGeom>
          <a:noFill/>
          <a:ln>
            <a:noFill/>
          </a:ln>
        </p:spPr>
      </p:pic>
      <p:sp>
        <p:nvSpPr>
          <p:cNvPr id="56" name="Google Shape;56;p13"/>
          <p:cNvSpPr txBox="1"/>
          <p:nvPr/>
        </p:nvSpPr>
        <p:spPr>
          <a:xfrm>
            <a:off x="4092369" y="4904779"/>
            <a:ext cx="959400" cy="123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800" b="0" i="0" u="none" strike="noStrike" cap="none">
                <a:solidFill>
                  <a:srgbClr val="000000"/>
                </a:solidFill>
                <a:latin typeface="Arial"/>
                <a:ea typeface="Arial"/>
                <a:cs typeface="Arial"/>
                <a:sym typeface="Arial"/>
              </a:rPr>
              <a:t>Affine Confidential</a:t>
            </a:r>
            <a:endParaRPr sz="1000"/>
          </a:p>
        </p:txBody>
      </p:sp>
      <p:pic>
        <p:nvPicPr>
          <p:cNvPr id="57" name="Google Shape;57;p13"/>
          <p:cNvPicPr preferRelativeResize="0"/>
          <p:nvPr/>
        </p:nvPicPr>
        <p:blipFill rotWithShape="1">
          <a:blip r:embed="rId4">
            <a:alphaModFix/>
          </a:blip>
          <a:srcRect r="69290"/>
          <a:stretch/>
        </p:blipFill>
        <p:spPr>
          <a:xfrm>
            <a:off x="122842" y="1"/>
            <a:ext cx="1403510" cy="5143506"/>
          </a:xfrm>
          <a:prstGeom prst="rect">
            <a:avLst/>
          </a:prstGeom>
          <a:noFill/>
          <a:ln>
            <a:noFill/>
          </a:ln>
        </p:spPr>
      </p:pic>
    </p:spTree>
  </p:cSld>
  <p:clrMapOvr>
    <a:masterClrMapping/>
  </p:clrMapOvr>
  <p:extLst>
    <p:ext uri="{DCECCB84-F9BA-43D5-87BE-67443E8EF086}">
      <p15:sldGuideLst xmlns:p15="http://schemas.microsoft.com/office/powerpoint/2012/main">
        <p15:guide id="1" pos="1043">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Info chart">
  <p:cSld name="1_Title and Info chart">
    <p:spTree>
      <p:nvGrpSpPr>
        <p:cNvPr id="1" name="Shape 58"/>
        <p:cNvGrpSpPr/>
        <p:nvPr/>
      </p:nvGrpSpPr>
      <p:grpSpPr>
        <a:xfrm>
          <a:off x="0" y="0"/>
          <a:ext cx="0" cy="0"/>
          <a:chOff x="0" y="0"/>
          <a:chExt cx="0" cy="0"/>
        </a:xfrm>
      </p:grpSpPr>
      <p:sp>
        <p:nvSpPr>
          <p:cNvPr id="59" name="Google Shape;59;p14"/>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60" name="Google Shape;60;p14"/>
          <p:cNvPicPr preferRelativeResize="0"/>
          <p:nvPr/>
        </p:nvPicPr>
        <p:blipFill rotWithShape="1">
          <a:blip r:embed="rId2">
            <a:alphaModFix/>
          </a:blip>
          <a:srcRect/>
          <a:stretch/>
        </p:blipFill>
        <p:spPr>
          <a:xfrm>
            <a:off x="457050" y="4628305"/>
            <a:ext cx="1069301" cy="284388"/>
          </a:xfrm>
          <a:prstGeom prst="rect">
            <a:avLst/>
          </a:prstGeom>
          <a:noFill/>
          <a:ln>
            <a:noFill/>
          </a:ln>
        </p:spPr>
      </p:pic>
      <p:cxnSp>
        <p:nvCxnSpPr>
          <p:cNvPr id="61" name="Google Shape;61;p14"/>
          <p:cNvCxnSpPr/>
          <p:nvPr/>
        </p:nvCxnSpPr>
        <p:spPr>
          <a:xfrm>
            <a:off x="1733302" y="4780725"/>
            <a:ext cx="6909000" cy="0"/>
          </a:xfrm>
          <a:prstGeom prst="straightConnector1">
            <a:avLst/>
          </a:prstGeom>
          <a:noFill/>
          <a:ln w="9525" cap="flat" cmpd="sng">
            <a:solidFill>
              <a:schemeClr val="accent4"/>
            </a:solidFill>
            <a:prstDash val="solid"/>
            <a:round/>
            <a:headEnd type="none" w="sm" len="sm"/>
            <a:tailEnd type="none" w="sm" len="sm"/>
          </a:ln>
        </p:spPr>
      </p:cxnSp>
      <p:sp>
        <p:nvSpPr>
          <p:cNvPr id="62" name="Google Shape;62;p14"/>
          <p:cNvSpPr txBox="1"/>
          <p:nvPr/>
        </p:nvSpPr>
        <p:spPr>
          <a:xfrm>
            <a:off x="4092369" y="4904779"/>
            <a:ext cx="959400" cy="123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800" b="0" i="0" u="none" strike="noStrike" cap="none">
                <a:solidFill>
                  <a:srgbClr val="000000"/>
                </a:solidFill>
                <a:latin typeface="Arial"/>
                <a:ea typeface="Arial"/>
                <a:cs typeface="Arial"/>
                <a:sym typeface="Arial"/>
              </a:rPr>
              <a:t>Affine Confidential</a:t>
            </a:r>
            <a:endParaRPr sz="1000"/>
          </a:p>
        </p:txBody>
      </p:sp>
      <p:pic>
        <p:nvPicPr>
          <p:cNvPr id="63" name="Google Shape;63;p14"/>
          <p:cNvPicPr preferRelativeResize="0"/>
          <p:nvPr/>
        </p:nvPicPr>
        <p:blipFill rotWithShape="1">
          <a:blip r:embed="rId3">
            <a:alphaModFix/>
          </a:blip>
          <a:srcRect/>
          <a:stretch/>
        </p:blipFill>
        <p:spPr>
          <a:xfrm rot="10800000">
            <a:off x="4" y="2"/>
            <a:ext cx="9144006" cy="828675"/>
          </a:xfrm>
          <a:prstGeom prst="rect">
            <a:avLst/>
          </a:prstGeom>
          <a:noFill/>
          <a:ln>
            <a:noFill/>
          </a:ln>
        </p:spPr>
      </p:pic>
      <p:sp>
        <p:nvSpPr>
          <p:cNvPr id="64" name="Google Shape;64;p14"/>
          <p:cNvSpPr txBox="1">
            <a:spLocks noGrp="1"/>
          </p:cNvSpPr>
          <p:nvPr>
            <p:ph type="title"/>
          </p:nvPr>
        </p:nvSpPr>
        <p:spPr>
          <a:xfrm>
            <a:off x="311700" y="127987"/>
            <a:ext cx="8510400" cy="572700"/>
          </a:xfrm>
          <a:prstGeom prst="rect">
            <a:avLst/>
          </a:prstGeom>
          <a:noFill/>
          <a:ln>
            <a:noFill/>
          </a:ln>
        </p:spPr>
        <p:txBody>
          <a:bodyPr spcFirstLastPara="1" wrap="square" lIns="68575" tIns="68575" rIns="68575" bIns="68575" anchor="ctr" anchorCtr="0">
            <a:normAutofit/>
          </a:bodyPr>
          <a:lstStyle>
            <a:lvl1pPr lvl="0" algn="l" rtl="0">
              <a:lnSpc>
                <a:spcPct val="100000"/>
              </a:lnSpc>
              <a:spcBef>
                <a:spcPts val="0"/>
              </a:spcBef>
              <a:spcAft>
                <a:spcPts val="0"/>
              </a:spcAft>
              <a:buSzPts val="2100"/>
              <a:buNone/>
              <a:defRPr sz="1800">
                <a:solidFill>
                  <a:schemeClr val="lt1"/>
                </a:solidFill>
              </a:defRPr>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510452" y="1203422"/>
            <a:ext cx="4811100" cy="1588500"/>
          </a:xfrm>
          <a:prstGeom prst="rect">
            <a:avLst/>
          </a:prstGeom>
          <a:noFill/>
          <a:ln>
            <a:noFill/>
          </a:ln>
        </p:spPr>
        <p:txBody>
          <a:bodyPr spcFirstLastPara="1" wrap="square" lIns="68575" tIns="68575" rIns="68575" bIns="68575" anchor="b" anchorCtr="0">
            <a:normAutofit/>
          </a:bodyPr>
          <a:lstStyle>
            <a:lvl1pPr lvl="0" algn="l" rtl="0">
              <a:lnSpc>
                <a:spcPct val="100000"/>
              </a:lnSpc>
              <a:spcBef>
                <a:spcPts val="0"/>
              </a:spcBef>
              <a:spcAft>
                <a:spcPts val="0"/>
              </a:spcAft>
              <a:buClr>
                <a:srgbClr val="272034"/>
              </a:buClr>
              <a:buSzPts val="3600"/>
              <a:buNone/>
              <a:defRPr sz="4200">
                <a:solidFill>
                  <a:srgbClr val="6DCCE3"/>
                </a:solidFill>
              </a:defRPr>
            </a:lvl1pPr>
            <a:lvl2pPr lvl="1" algn="l" rtl="0">
              <a:lnSpc>
                <a:spcPct val="100000"/>
              </a:lnSpc>
              <a:spcBef>
                <a:spcPts val="0"/>
              </a:spcBef>
              <a:spcAft>
                <a:spcPts val="0"/>
              </a:spcAft>
              <a:buClr>
                <a:srgbClr val="272034"/>
              </a:buClr>
              <a:buSzPts val="3600"/>
              <a:buNone/>
              <a:defRPr sz="4800">
                <a:solidFill>
                  <a:srgbClr val="272034"/>
                </a:solidFill>
              </a:defRPr>
            </a:lvl2pPr>
            <a:lvl3pPr lvl="2" algn="l" rtl="0">
              <a:lnSpc>
                <a:spcPct val="100000"/>
              </a:lnSpc>
              <a:spcBef>
                <a:spcPts val="0"/>
              </a:spcBef>
              <a:spcAft>
                <a:spcPts val="0"/>
              </a:spcAft>
              <a:buClr>
                <a:srgbClr val="272034"/>
              </a:buClr>
              <a:buSzPts val="3600"/>
              <a:buNone/>
              <a:defRPr sz="4800">
                <a:solidFill>
                  <a:srgbClr val="272034"/>
                </a:solidFill>
              </a:defRPr>
            </a:lvl3pPr>
            <a:lvl4pPr lvl="3" algn="l" rtl="0">
              <a:lnSpc>
                <a:spcPct val="100000"/>
              </a:lnSpc>
              <a:spcBef>
                <a:spcPts val="0"/>
              </a:spcBef>
              <a:spcAft>
                <a:spcPts val="0"/>
              </a:spcAft>
              <a:buClr>
                <a:srgbClr val="272034"/>
              </a:buClr>
              <a:buSzPts val="3600"/>
              <a:buNone/>
              <a:defRPr sz="4800">
                <a:solidFill>
                  <a:srgbClr val="272034"/>
                </a:solidFill>
              </a:defRPr>
            </a:lvl4pPr>
            <a:lvl5pPr lvl="4" algn="l" rtl="0">
              <a:lnSpc>
                <a:spcPct val="100000"/>
              </a:lnSpc>
              <a:spcBef>
                <a:spcPts val="0"/>
              </a:spcBef>
              <a:spcAft>
                <a:spcPts val="0"/>
              </a:spcAft>
              <a:buClr>
                <a:srgbClr val="272034"/>
              </a:buClr>
              <a:buSzPts val="3600"/>
              <a:buNone/>
              <a:defRPr sz="4800">
                <a:solidFill>
                  <a:srgbClr val="272034"/>
                </a:solidFill>
              </a:defRPr>
            </a:lvl5pPr>
            <a:lvl6pPr lvl="5" algn="l" rtl="0">
              <a:lnSpc>
                <a:spcPct val="100000"/>
              </a:lnSpc>
              <a:spcBef>
                <a:spcPts val="0"/>
              </a:spcBef>
              <a:spcAft>
                <a:spcPts val="0"/>
              </a:spcAft>
              <a:buClr>
                <a:srgbClr val="272034"/>
              </a:buClr>
              <a:buSzPts val="3600"/>
              <a:buNone/>
              <a:defRPr sz="4800">
                <a:solidFill>
                  <a:srgbClr val="272034"/>
                </a:solidFill>
              </a:defRPr>
            </a:lvl6pPr>
            <a:lvl7pPr lvl="6" algn="l" rtl="0">
              <a:lnSpc>
                <a:spcPct val="100000"/>
              </a:lnSpc>
              <a:spcBef>
                <a:spcPts val="0"/>
              </a:spcBef>
              <a:spcAft>
                <a:spcPts val="0"/>
              </a:spcAft>
              <a:buClr>
                <a:srgbClr val="272034"/>
              </a:buClr>
              <a:buSzPts val="3600"/>
              <a:buNone/>
              <a:defRPr sz="4800">
                <a:solidFill>
                  <a:srgbClr val="272034"/>
                </a:solidFill>
              </a:defRPr>
            </a:lvl7pPr>
            <a:lvl8pPr lvl="7" algn="l" rtl="0">
              <a:lnSpc>
                <a:spcPct val="100000"/>
              </a:lnSpc>
              <a:spcBef>
                <a:spcPts val="0"/>
              </a:spcBef>
              <a:spcAft>
                <a:spcPts val="0"/>
              </a:spcAft>
              <a:buClr>
                <a:srgbClr val="272034"/>
              </a:buClr>
              <a:buSzPts val="3600"/>
              <a:buNone/>
              <a:defRPr sz="4800">
                <a:solidFill>
                  <a:srgbClr val="272034"/>
                </a:solidFill>
              </a:defRPr>
            </a:lvl8pPr>
            <a:lvl9pPr lvl="8" algn="l" rtl="0">
              <a:lnSpc>
                <a:spcPct val="100000"/>
              </a:lnSpc>
              <a:spcBef>
                <a:spcPts val="0"/>
              </a:spcBef>
              <a:spcAft>
                <a:spcPts val="0"/>
              </a:spcAft>
              <a:buClr>
                <a:srgbClr val="272034"/>
              </a:buClr>
              <a:buSzPts val="3600"/>
              <a:buNone/>
              <a:defRPr sz="4800">
                <a:solidFill>
                  <a:srgbClr val="272034"/>
                </a:solidFill>
              </a:defRPr>
            </a:lvl9pPr>
          </a:lstStyle>
          <a:p>
            <a:endParaRPr/>
          </a:p>
        </p:txBody>
      </p:sp>
      <p:sp>
        <p:nvSpPr>
          <p:cNvPr id="71" name="Google Shape;71;p16"/>
          <p:cNvSpPr txBox="1">
            <a:spLocks noGrp="1"/>
          </p:cNvSpPr>
          <p:nvPr>
            <p:ph type="subTitle" idx="1"/>
          </p:nvPr>
        </p:nvSpPr>
        <p:spPr>
          <a:xfrm>
            <a:off x="510452" y="3128435"/>
            <a:ext cx="4811100" cy="630000"/>
          </a:xfrm>
          <a:prstGeom prst="rect">
            <a:avLst/>
          </a:prstGeom>
          <a:noFill/>
          <a:ln>
            <a:noFill/>
          </a:ln>
        </p:spPr>
        <p:txBody>
          <a:bodyPr spcFirstLastPara="1" wrap="square" lIns="68575" tIns="68575" rIns="68575" bIns="68575" anchor="t" anchorCtr="0">
            <a:normAutofit/>
          </a:bodyPr>
          <a:lstStyle>
            <a:lvl1pPr lvl="0" algn="l" rtl="0">
              <a:lnSpc>
                <a:spcPct val="115000"/>
              </a:lnSpc>
              <a:spcBef>
                <a:spcPts val="0"/>
              </a:spcBef>
              <a:spcAft>
                <a:spcPts val="0"/>
              </a:spcAft>
              <a:buClr>
                <a:srgbClr val="666666"/>
              </a:buClr>
              <a:buSzPts val="1300"/>
              <a:buNone/>
              <a:defRPr>
                <a:solidFill>
                  <a:srgbClr val="666666"/>
                </a:solidFill>
              </a:defRPr>
            </a:lvl1pPr>
            <a:lvl2pPr lvl="1" algn="l" rtl="0">
              <a:lnSpc>
                <a:spcPct val="115000"/>
              </a:lnSpc>
              <a:spcBef>
                <a:spcPts val="0"/>
              </a:spcBef>
              <a:spcAft>
                <a:spcPts val="0"/>
              </a:spcAft>
              <a:buClr>
                <a:srgbClr val="666666"/>
              </a:buClr>
              <a:buSzPts val="1300"/>
              <a:buNone/>
              <a:defRPr sz="1800">
                <a:solidFill>
                  <a:srgbClr val="666666"/>
                </a:solidFill>
              </a:defRPr>
            </a:lvl2pPr>
            <a:lvl3pPr lvl="2" algn="l" rtl="0">
              <a:lnSpc>
                <a:spcPct val="115000"/>
              </a:lnSpc>
              <a:spcBef>
                <a:spcPts val="0"/>
              </a:spcBef>
              <a:spcAft>
                <a:spcPts val="0"/>
              </a:spcAft>
              <a:buClr>
                <a:srgbClr val="666666"/>
              </a:buClr>
              <a:buSzPts val="1300"/>
              <a:buNone/>
              <a:defRPr sz="1800">
                <a:solidFill>
                  <a:srgbClr val="666666"/>
                </a:solidFill>
              </a:defRPr>
            </a:lvl3pPr>
            <a:lvl4pPr lvl="3" algn="l" rtl="0">
              <a:lnSpc>
                <a:spcPct val="115000"/>
              </a:lnSpc>
              <a:spcBef>
                <a:spcPts val="0"/>
              </a:spcBef>
              <a:spcAft>
                <a:spcPts val="0"/>
              </a:spcAft>
              <a:buClr>
                <a:srgbClr val="666666"/>
              </a:buClr>
              <a:buSzPts val="1300"/>
              <a:buNone/>
              <a:defRPr sz="1800">
                <a:solidFill>
                  <a:srgbClr val="666666"/>
                </a:solidFill>
              </a:defRPr>
            </a:lvl4pPr>
            <a:lvl5pPr lvl="4" algn="l" rtl="0">
              <a:lnSpc>
                <a:spcPct val="115000"/>
              </a:lnSpc>
              <a:spcBef>
                <a:spcPts val="0"/>
              </a:spcBef>
              <a:spcAft>
                <a:spcPts val="0"/>
              </a:spcAft>
              <a:buClr>
                <a:srgbClr val="666666"/>
              </a:buClr>
              <a:buSzPts val="1300"/>
              <a:buNone/>
              <a:defRPr sz="1800">
                <a:solidFill>
                  <a:srgbClr val="666666"/>
                </a:solidFill>
              </a:defRPr>
            </a:lvl5pPr>
            <a:lvl6pPr lvl="5" algn="l" rtl="0">
              <a:lnSpc>
                <a:spcPct val="115000"/>
              </a:lnSpc>
              <a:spcBef>
                <a:spcPts val="0"/>
              </a:spcBef>
              <a:spcAft>
                <a:spcPts val="0"/>
              </a:spcAft>
              <a:buClr>
                <a:srgbClr val="666666"/>
              </a:buClr>
              <a:buSzPts val="1300"/>
              <a:buNone/>
              <a:defRPr sz="1800">
                <a:solidFill>
                  <a:srgbClr val="666666"/>
                </a:solidFill>
              </a:defRPr>
            </a:lvl6pPr>
            <a:lvl7pPr lvl="6" algn="l" rtl="0">
              <a:lnSpc>
                <a:spcPct val="115000"/>
              </a:lnSpc>
              <a:spcBef>
                <a:spcPts val="0"/>
              </a:spcBef>
              <a:spcAft>
                <a:spcPts val="0"/>
              </a:spcAft>
              <a:buClr>
                <a:srgbClr val="666666"/>
              </a:buClr>
              <a:buSzPts val="1300"/>
              <a:buNone/>
              <a:defRPr sz="1800">
                <a:solidFill>
                  <a:srgbClr val="666666"/>
                </a:solidFill>
              </a:defRPr>
            </a:lvl7pPr>
            <a:lvl8pPr lvl="7" algn="l" rtl="0">
              <a:lnSpc>
                <a:spcPct val="115000"/>
              </a:lnSpc>
              <a:spcBef>
                <a:spcPts val="0"/>
              </a:spcBef>
              <a:spcAft>
                <a:spcPts val="0"/>
              </a:spcAft>
              <a:buClr>
                <a:srgbClr val="666666"/>
              </a:buClr>
              <a:buSzPts val="1300"/>
              <a:buNone/>
              <a:defRPr sz="1800">
                <a:solidFill>
                  <a:srgbClr val="666666"/>
                </a:solidFill>
              </a:defRPr>
            </a:lvl8pPr>
            <a:lvl9pPr lvl="8" algn="l" rtl="0">
              <a:lnSpc>
                <a:spcPct val="115000"/>
              </a:lnSpc>
              <a:spcBef>
                <a:spcPts val="0"/>
              </a:spcBef>
              <a:spcAft>
                <a:spcPts val="0"/>
              </a:spcAft>
              <a:buClr>
                <a:srgbClr val="666666"/>
              </a:buClr>
              <a:buSzPts val="1300"/>
              <a:buNone/>
              <a:defRPr sz="1800">
                <a:solidFill>
                  <a:srgbClr val="666666"/>
                </a:solidFill>
              </a:defRPr>
            </a:lvl9pPr>
          </a:lstStyle>
          <a:p>
            <a:endParaRPr/>
          </a:p>
        </p:txBody>
      </p:sp>
      <p:cxnSp>
        <p:nvCxnSpPr>
          <p:cNvPr id="72" name="Google Shape;72;p16"/>
          <p:cNvCxnSpPr/>
          <p:nvPr/>
        </p:nvCxnSpPr>
        <p:spPr>
          <a:xfrm>
            <a:off x="666125" y="2953947"/>
            <a:ext cx="666000" cy="0"/>
          </a:xfrm>
          <a:prstGeom prst="straightConnector1">
            <a:avLst/>
          </a:prstGeom>
          <a:noFill/>
          <a:ln w="28575" cap="flat" cmpd="sng">
            <a:solidFill>
              <a:srgbClr val="F05B5B"/>
            </a:solidFill>
            <a:prstDash val="solid"/>
            <a:round/>
            <a:headEnd type="none" w="sm" len="sm"/>
            <a:tailEnd type="none" w="sm" len="sm"/>
          </a:ln>
        </p:spPr>
      </p:cxnSp>
      <p:pic>
        <p:nvPicPr>
          <p:cNvPr id="73" name="Google Shape;73;p16"/>
          <p:cNvPicPr preferRelativeResize="0"/>
          <p:nvPr/>
        </p:nvPicPr>
        <p:blipFill rotWithShape="1">
          <a:blip r:embed="rId2">
            <a:alphaModFix/>
          </a:blip>
          <a:srcRect/>
          <a:stretch/>
        </p:blipFill>
        <p:spPr>
          <a:xfrm rot="5400000" flipH="1">
            <a:off x="-2513029" y="2506819"/>
            <a:ext cx="5149710" cy="123650"/>
          </a:xfrm>
          <a:prstGeom prst="rect">
            <a:avLst/>
          </a:prstGeom>
          <a:noFill/>
          <a:ln>
            <a:noFill/>
          </a:ln>
        </p:spPr>
      </p:pic>
      <p:sp>
        <p:nvSpPr>
          <p:cNvPr id="74" name="Google Shape;74;p16"/>
          <p:cNvSpPr txBox="1"/>
          <p:nvPr/>
        </p:nvSpPr>
        <p:spPr>
          <a:xfrm>
            <a:off x="624672" y="4839845"/>
            <a:ext cx="771600" cy="1230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 sz="800" b="0" i="0" u="none" strike="noStrike" cap="none">
                <a:solidFill>
                  <a:schemeClr val="accent1"/>
                </a:solidFill>
                <a:latin typeface="Arial"/>
                <a:ea typeface="Arial"/>
                <a:cs typeface="Arial"/>
                <a:sym typeface="Arial"/>
              </a:rPr>
              <a:t>http://affine.ai/</a:t>
            </a:r>
            <a:endParaRPr sz="1000"/>
          </a:p>
        </p:txBody>
      </p:sp>
      <p:pic>
        <p:nvPicPr>
          <p:cNvPr id="75" name="Google Shape;75;p16" descr="Logo, company name&#10;&#10;Description automatically generated"/>
          <p:cNvPicPr preferRelativeResize="0"/>
          <p:nvPr/>
        </p:nvPicPr>
        <p:blipFill rotWithShape="1">
          <a:blip r:embed="rId3">
            <a:alphaModFix/>
          </a:blip>
          <a:srcRect/>
          <a:stretch/>
        </p:blipFill>
        <p:spPr>
          <a:xfrm>
            <a:off x="578621" y="140101"/>
            <a:ext cx="1112529" cy="961884"/>
          </a:xfrm>
          <a:prstGeom prst="rect">
            <a:avLst/>
          </a:prstGeom>
          <a:noFill/>
          <a:ln>
            <a:noFill/>
          </a:ln>
        </p:spPr>
      </p:pic>
      <p:sp>
        <p:nvSpPr>
          <p:cNvPr id="76" name="Google Shape;76;p16"/>
          <p:cNvSpPr/>
          <p:nvPr/>
        </p:nvSpPr>
        <p:spPr>
          <a:xfrm rot="1475279">
            <a:off x="5229388" y="2890311"/>
            <a:ext cx="622221" cy="2340138"/>
          </a:xfrm>
          <a:prstGeom prst="roundRect">
            <a:avLst>
              <a:gd name="adj" fmla="val 50000"/>
            </a:avLst>
          </a:prstGeom>
          <a:gradFill>
            <a:gsLst>
              <a:gs pos="0">
                <a:srgbClr val="6DCCE3"/>
              </a:gs>
              <a:gs pos="41000">
                <a:srgbClr val="7C51A0"/>
              </a:gs>
              <a:gs pos="78000">
                <a:srgbClr val="EC1A3E"/>
              </a:gs>
              <a:gs pos="100000">
                <a:srgbClr val="F05B5B"/>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7" name="Google Shape;77;p16"/>
          <p:cNvSpPr/>
          <p:nvPr/>
        </p:nvSpPr>
        <p:spPr>
          <a:xfrm rot="1485741">
            <a:off x="7741851" y="1265626"/>
            <a:ext cx="93827" cy="1238930"/>
          </a:xfrm>
          <a:prstGeom prst="roundRect">
            <a:avLst>
              <a:gd name="adj" fmla="val 50000"/>
            </a:avLst>
          </a:pr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8" name="Google Shape;78;p16"/>
          <p:cNvSpPr/>
          <p:nvPr/>
        </p:nvSpPr>
        <p:spPr>
          <a:xfrm rot="1475279">
            <a:off x="6570398" y="1737463"/>
            <a:ext cx="622221" cy="2091111"/>
          </a:xfrm>
          <a:prstGeom prst="roundRect">
            <a:avLst>
              <a:gd name="adj" fmla="val 50000"/>
            </a:avLst>
          </a:prstGeom>
          <a:gradFill>
            <a:gsLst>
              <a:gs pos="0">
                <a:schemeClr val="accent1"/>
              </a:gs>
              <a:gs pos="100000">
                <a:schemeClr val="accent3"/>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9" name="Google Shape;79;p16"/>
          <p:cNvSpPr/>
          <p:nvPr/>
        </p:nvSpPr>
        <p:spPr>
          <a:xfrm rot="1476510">
            <a:off x="6473243" y="729526"/>
            <a:ext cx="345808" cy="2177165"/>
          </a:xfrm>
          <a:prstGeom prst="roundRect">
            <a:avLst>
              <a:gd name="adj" fmla="val 50000"/>
            </a:avLst>
          </a:prstGeom>
          <a:gradFill>
            <a:gsLst>
              <a:gs pos="0">
                <a:srgbClr val="7C51A0"/>
              </a:gs>
              <a:gs pos="100000">
                <a:srgbClr val="EC1A3E"/>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0" name="Google Shape;80;p16"/>
          <p:cNvSpPr/>
          <p:nvPr/>
        </p:nvSpPr>
        <p:spPr>
          <a:xfrm rot="1485741">
            <a:off x="5268282" y="1298306"/>
            <a:ext cx="93827" cy="2091111"/>
          </a:xfrm>
          <a:prstGeom prst="roundRect">
            <a:avLst>
              <a:gd name="adj" fmla="val 50000"/>
            </a:avLst>
          </a:pr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1" name="Google Shape;81;p16"/>
          <p:cNvSpPr/>
          <p:nvPr/>
        </p:nvSpPr>
        <p:spPr>
          <a:xfrm rot="1476510">
            <a:off x="5530611" y="1293313"/>
            <a:ext cx="345808" cy="2177165"/>
          </a:xfrm>
          <a:prstGeom prst="roundRect">
            <a:avLst>
              <a:gd name="adj" fmla="val 50000"/>
            </a:avLst>
          </a:prstGeom>
          <a:gradFill>
            <a:gsLst>
              <a:gs pos="0">
                <a:srgbClr val="6DCCE3"/>
              </a:gs>
              <a:gs pos="11000">
                <a:srgbClr val="7C51A0"/>
              </a:gs>
              <a:gs pos="78000">
                <a:srgbClr val="EC1A3E"/>
              </a:gs>
              <a:gs pos="100000">
                <a:srgbClr val="F05B5B"/>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2" name="Google Shape;82;p16"/>
          <p:cNvSpPr/>
          <p:nvPr/>
        </p:nvSpPr>
        <p:spPr>
          <a:xfrm rot="1485741">
            <a:off x="6369039" y="3815241"/>
            <a:ext cx="93827" cy="1238930"/>
          </a:xfrm>
          <a:prstGeom prst="roundRect">
            <a:avLst>
              <a:gd name="adj" fmla="val 50000"/>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3" name="Google Shape;83;p16"/>
          <p:cNvSpPr/>
          <p:nvPr/>
        </p:nvSpPr>
        <p:spPr>
          <a:xfrm rot="1476510">
            <a:off x="8257801" y="2116135"/>
            <a:ext cx="345808" cy="2177165"/>
          </a:xfrm>
          <a:prstGeom prst="roundRect">
            <a:avLst>
              <a:gd name="adj" fmla="val 50000"/>
            </a:avLst>
          </a:prstGeom>
          <a:gradFill>
            <a:gsLst>
              <a:gs pos="0">
                <a:srgbClr val="6DCCE3"/>
              </a:gs>
              <a:gs pos="11000">
                <a:srgbClr val="7C51A0"/>
              </a:gs>
              <a:gs pos="78000">
                <a:srgbClr val="EC1A3E"/>
              </a:gs>
              <a:gs pos="100000">
                <a:srgbClr val="F05B5B"/>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4" name="Google Shape;84;p16"/>
          <p:cNvSpPr/>
          <p:nvPr/>
        </p:nvSpPr>
        <p:spPr>
          <a:xfrm rot="1485741">
            <a:off x="8121801" y="2313209"/>
            <a:ext cx="93827" cy="1238930"/>
          </a:xfrm>
          <a:prstGeom prst="roundRect">
            <a:avLst>
              <a:gd name="adj" fmla="val 50000"/>
            </a:avLst>
          </a:pr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5" name="Google Shape;85;p16"/>
          <p:cNvSpPr/>
          <p:nvPr/>
        </p:nvSpPr>
        <p:spPr>
          <a:xfrm rot="1485741">
            <a:off x="7607975" y="231620"/>
            <a:ext cx="93827" cy="1509037"/>
          </a:xfrm>
          <a:prstGeom prst="roundRect">
            <a:avLst>
              <a:gd name="adj" fmla="val 50000"/>
            </a:avLst>
          </a:pr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6" name="Google Shape;86;p16"/>
          <p:cNvSpPr/>
          <p:nvPr/>
        </p:nvSpPr>
        <p:spPr>
          <a:xfrm rot="1476619">
            <a:off x="7454418" y="2300101"/>
            <a:ext cx="196665" cy="1238930"/>
          </a:xfrm>
          <a:prstGeom prst="roundRect">
            <a:avLst>
              <a:gd name="adj" fmla="val 50000"/>
            </a:avLst>
          </a:prstGeom>
          <a:gradFill>
            <a:gsLst>
              <a:gs pos="0">
                <a:schemeClr val="accent1"/>
              </a:gs>
              <a:gs pos="100000">
                <a:schemeClr val="accent3"/>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7" name="Google Shape;87;p16"/>
          <p:cNvSpPr/>
          <p:nvPr/>
        </p:nvSpPr>
        <p:spPr>
          <a:xfrm rot="1476619">
            <a:off x="6743311" y="3507867"/>
            <a:ext cx="196665" cy="1238930"/>
          </a:xfrm>
          <a:prstGeom prst="roundRect">
            <a:avLst>
              <a:gd name="adj" fmla="val 50000"/>
            </a:avLst>
          </a:prstGeom>
          <a:gradFill>
            <a:gsLst>
              <a:gs pos="0">
                <a:schemeClr val="accent1"/>
              </a:gs>
              <a:gs pos="100000">
                <a:schemeClr val="accent3"/>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8" name="Google Shape;88;p16"/>
          <p:cNvSpPr/>
          <p:nvPr/>
        </p:nvSpPr>
        <p:spPr>
          <a:xfrm rot="1475746">
            <a:off x="7851951" y="1803672"/>
            <a:ext cx="234255" cy="1874037"/>
          </a:xfrm>
          <a:prstGeom prst="roundRect">
            <a:avLst>
              <a:gd name="adj" fmla="val 50000"/>
            </a:avLst>
          </a:prstGeom>
          <a:gradFill>
            <a:gsLst>
              <a:gs pos="0">
                <a:srgbClr val="6DCCE3"/>
              </a:gs>
              <a:gs pos="11000">
                <a:srgbClr val="7C51A0"/>
              </a:gs>
              <a:gs pos="78000">
                <a:srgbClr val="EC1A3E"/>
              </a:gs>
              <a:gs pos="100000">
                <a:srgbClr val="F05B5B"/>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9" name="Google Shape;89;p16"/>
          <p:cNvSpPr/>
          <p:nvPr/>
        </p:nvSpPr>
        <p:spPr>
          <a:xfrm rot="5400000">
            <a:off x="5922861" y="59381"/>
            <a:ext cx="1161413" cy="1042649"/>
          </a:xfrm>
          <a:custGeom>
            <a:avLst/>
            <a:gdLst/>
            <a:ahLst/>
            <a:cxnLst/>
            <a:rect l="l" t="t" r="r" b="b"/>
            <a:pathLst>
              <a:path w="1548551" h="1390198" extrusionOk="0">
                <a:moveTo>
                  <a:pt x="0" y="912568"/>
                </a:moveTo>
                <a:lnTo>
                  <a:pt x="0" y="0"/>
                </a:lnTo>
                <a:lnTo>
                  <a:pt x="1306264" y="597994"/>
                </a:lnTo>
                <a:cubicBezTo>
                  <a:pt x="1514601" y="693369"/>
                  <a:pt x="1606176" y="939576"/>
                  <a:pt x="1510802" y="1147913"/>
                </a:cubicBezTo>
                <a:lnTo>
                  <a:pt x="1510801" y="1147911"/>
                </a:lnTo>
                <a:cubicBezTo>
                  <a:pt x="1415427" y="1356248"/>
                  <a:pt x="1169220" y="1447823"/>
                  <a:pt x="960883" y="1352449"/>
                </a:cubicBezTo>
                <a:lnTo>
                  <a:pt x="0" y="912568"/>
                </a:lnTo>
                <a:close/>
              </a:path>
            </a:pathLst>
          </a:custGeom>
          <a:gradFill>
            <a:gsLst>
              <a:gs pos="0">
                <a:srgbClr val="6DCCE3"/>
              </a:gs>
              <a:gs pos="11000">
                <a:srgbClr val="7C51A0"/>
              </a:gs>
              <a:gs pos="78000">
                <a:srgbClr val="EC1A3E"/>
              </a:gs>
              <a:gs pos="100000">
                <a:srgbClr val="F05B5B"/>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0" name="Google Shape;90;p16"/>
          <p:cNvSpPr/>
          <p:nvPr/>
        </p:nvSpPr>
        <p:spPr>
          <a:xfrm rot="5400000">
            <a:off x="6794186" y="166627"/>
            <a:ext cx="756816" cy="423562"/>
          </a:xfrm>
          <a:custGeom>
            <a:avLst/>
            <a:gdLst/>
            <a:ahLst/>
            <a:cxnLst/>
            <a:rect l="l" t="t" r="r" b="b"/>
            <a:pathLst>
              <a:path w="1009088" h="564749" extrusionOk="0">
                <a:moveTo>
                  <a:pt x="0" y="137699"/>
                </a:moveTo>
                <a:lnTo>
                  <a:pt x="0" y="0"/>
                </a:lnTo>
                <a:lnTo>
                  <a:pt x="972529" y="445213"/>
                </a:lnTo>
                <a:cubicBezTo>
                  <a:pt x="1003966" y="459604"/>
                  <a:pt x="1017784" y="496755"/>
                  <a:pt x="1003392" y="528192"/>
                </a:cubicBezTo>
                <a:lnTo>
                  <a:pt x="1003392" y="528190"/>
                </a:lnTo>
                <a:cubicBezTo>
                  <a:pt x="989001" y="559627"/>
                  <a:pt x="951850" y="573445"/>
                  <a:pt x="920413" y="559054"/>
                </a:cubicBezTo>
                <a:lnTo>
                  <a:pt x="0" y="137699"/>
                </a:ln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1" name="Google Shape;91;p16"/>
          <p:cNvSpPr/>
          <p:nvPr/>
        </p:nvSpPr>
        <p:spPr>
          <a:xfrm rot="5400000">
            <a:off x="7206773" y="152622"/>
            <a:ext cx="860944" cy="555698"/>
          </a:xfrm>
          <a:custGeom>
            <a:avLst/>
            <a:gdLst/>
            <a:ahLst/>
            <a:cxnLst/>
            <a:rect l="l" t="t" r="r" b="b"/>
            <a:pathLst>
              <a:path w="1147925" h="740930" extrusionOk="0">
                <a:moveTo>
                  <a:pt x="0" y="288554"/>
                </a:moveTo>
                <a:lnTo>
                  <a:pt x="0" y="0"/>
                </a:lnTo>
                <a:lnTo>
                  <a:pt x="1071314" y="490435"/>
                </a:lnTo>
                <a:cubicBezTo>
                  <a:pt x="1137190" y="520593"/>
                  <a:pt x="1166146" y="598443"/>
                  <a:pt x="1135989" y="664319"/>
                </a:cubicBezTo>
                <a:cubicBezTo>
                  <a:pt x="1105831" y="730196"/>
                  <a:pt x="1027980" y="759151"/>
                  <a:pt x="962104" y="728994"/>
                </a:cubicBezTo>
                <a:lnTo>
                  <a:pt x="0" y="288554"/>
                </a:lnTo>
                <a:close/>
              </a:path>
            </a:pathLst>
          </a:custGeom>
          <a:gradFill>
            <a:gsLst>
              <a:gs pos="0">
                <a:srgbClr val="6DCCE3"/>
              </a:gs>
              <a:gs pos="41000">
                <a:srgbClr val="7C51A0"/>
              </a:gs>
              <a:gs pos="78000">
                <a:srgbClr val="EC1A3E"/>
              </a:gs>
              <a:gs pos="100000">
                <a:srgbClr val="F05B5B"/>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2" name="Google Shape;92;p16"/>
          <p:cNvSpPr/>
          <p:nvPr/>
        </p:nvSpPr>
        <p:spPr>
          <a:xfrm rot="5400000">
            <a:off x="7170053" y="390432"/>
            <a:ext cx="1708775" cy="927910"/>
          </a:xfrm>
          <a:custGeom>
            <a:avLst/>
            <a:gdLst/>
            <a:ahLst/>
            <a:cxnLst/>
            <a:rect l="l" t="t" r="r" b="b"/>
            <a:pathLst>
              <a:path w="2278367" h="1237213" extrusionOk="0">
                <a:moveTo>
                  <a:pt x="0" y="267334"/>
                </a:moveTo>
                <a:lnTo>
                  <a:pt x="0" y="3570"/>
                </a:lnTo>
                <a:lnTo>
                  <a:pt x="21586" y="0"/>
                </a:lnTo>
                <a:cubicBezTo>
                  <a:pt x="38620" y="497"/>
                  <a:pt x="55837" y="4342"/>
                  <a:pt x="72307" y="11881"/>
                </a:cubicBezTo>
                <a:lnTo>
                  <a:pt x="2201756" y="986718"/>
                </a:lnTo>
                <a:cubicBezTo>
                  <a:pt x="2267633" y="1016876"/>
                  <a:pt x="2296588" y="1094726"/>
                  <a:pt x="2266431" y="1160602"/>
                </a:cubicBezTo>
                <a:cubicBezTo>
                  <a:pt x="2236274" y="1226479"/>
                  <a:pt x="2158423" y="1255434"/>
                  <a:pt x="2092547" y="1225277"/>
                </a:cubicBezTo>
                <a:lnTo>
                  <a:pt x="0" y="267334"/>
                </a:lnTo>
                <a:close/>
              </a:path>
            </a:pathLst>
          </a:custGeom>
          <a:gradFill>
            <a:gsLst>
              <a:gs pos="0">
                <a:srgbClr val="6DCCE3"/>
              </a:gs>
              <a:gs pos="41000">
                <a:srgbClr val="7C51A0"/>
              </a:gs>
              <a:gs pos="78000">
                <a:srgbClr val="EC1A3E"/>
              </a:gs>
              <a:gs pos="100000">
                <a:srgbClr val="F05B5B"/>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3" name="Google Shape;93;p16"/>
          <p:cNvSpPr/>
          <p:nvPr/>
        </p:nvSpPr>
        <p:spPr>
          <a:xfrm rot="5400000">
            <a:off x="7633824" y="387212"/>
            <a:ext cx="1882529" cy="1108105"/>
          </a:xfrm>
          <a:custGeom>
            <a:avLst/>
            <a:gdLst/>
            <a:ahLst/>
            <a:cxnLst/>
            <a:rect l="l" t="t" r="r" b="b"/>
            <a:pathLst>
              <a:path w="2510039" h="1477473" extrusionOk="0">
                <a:moveTo>
                  <a:pt x="0" y="456909"/>
                </a:moveTo>
                <a:lnTo>
                  <a:pt x="0" y="8923"/>
                </a:lnTo>
                <a:lnTo>
                  <a:pt x="21752" y="3124"/>
                </a:lnTo>
                <a:cubicBezTo>
                  <a:pt x="65548" y="-4162"/>
                  <a:pt x="111916" y="1103"/>
                  <a:pt x="155325" y="20975"/>
                </a:cubicBezTo>
                <a:lnTo>
                  <a:pt x="2375420" y="1037309"/>
                </a:lnTo>
                <a:cubicBezTo>
                  <a:pt x="2491176" y="1090300"/>
                  <a:pt x="2542056" y="1227098"/>
                  <a:pt x="2489065" y="1342854"/>
                </a:cubicBezTo>
                <a:cubicBezTo>
                  <a:pt x="2436073" y="1458610"/>
                  <a:pt x="2299275" y="1509491"/>
                  <a:pt x="2183519" y="1456499"/>
                </a:cubicBezTo>
                <a:lnTo>
                  <a:pt x="0" y="456909"/>
                </a:lnTo>
                <a:close/>
              </a:path>
            </a:pathLst>
          </a:custGeom>
          <a:gradFill>
            <a:gsLst>
              <a:gs pos="0">
                <a:srgbClr val="6DCCE3"/>
              </a:gs>
              <a:gs pos="41000">
                <a:srgbClr val="7C51A0"/>
              </a:gs>
              <a:gs pos="78000">
                <a:srgbClr val="EC1A3E"/>
              </a:gs>
              <a:gs pos="100000">
                <a:srgbClr val="F05B5B"/>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4" name="Google Shape;94;p16"/>
          <p:cNvSpPr/>
          <p:nvPr/>
        </p:nvSpPr>
        <p:spPr>
          <a:xfrm rot="5400000">
            <a:off x="8174399" y="891413"/>
            <a:ext cx="1373020" cy="573705"/>
          </a:xfrm>
          <a:custGeom>
            <a:avLst/>
            <a:gdLst/>
            <a:ahLst/>
            <a:cxnLst/>
            <a:rect l="l" t="t" r="r" b="b"/>
            <a:pathLst>
              <a:path w="1830693" h="764940" extrusionOk="0">
                <a:moveTo>
                  <a:pt x="0" y="0"/>
                </a:moveTo>
                <a:lnTo>
                  <a:pt x="630322" y="0"/>
                </a:lnTo>
                <a:lnTo>
                  <a:pt x="1754083" y="514445"/>
                </a:lnTo>
                <a:cubicBezTo>
                  <a:pt x="1819959" y="544602"/>
                  <a:pt x="1848915" y="622453"/>
                  <a:pt x="1818757" y="688329"/>
                </a:cubicBezTo>
                <a:cubicBezTo>
                  <a:pt x="1788600" y="754205"/>
                  <a:pt x="1710749" y="783161"/>
                  <a:pt x="1644873" y="753004"/>
                </a:cubicBezTo>
                <a:lnTo>
                  <a:pt x="0" y="0"/>
                </a:ln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5" name="Google Shape;95;p16"/>
          <p:cNvSpPr/>
          <p:nvPr/>
        </p:nvSpPr>
        <p:spPr>
          <a:xfrm rot="5400000">
            <a:off x="8449471" y="1602500"/>
            <a:ext cx="1076960" cy="319621"/>
          </a:xfrm>
          <a:custGeom>
            <a:avLst/>
            <a:gdLst/>
            <a:ahLst/>
            <a:cxnLst/>
            <a:rect l="l" t="t" r="r" b="b"/>
            <a:pathLst>
              <a:path w="1435946" h="426161" extrusionOk="0">
                <a:moveTo>
                  <a:pt x="0" y="0"/>
                </a:moveTo>
                <a:lnTo>
                  <a:pt x="1434348" y="0"/>
                </a:lnTo>
                <a:lnTo>
                  <a:pt x="1435946" y="23471"/>
                </a:lnTo>
                <a:cubicBezTo>
                  <a:pt x="1434374" y="77341"/>
                  <a:pt x="1422215" y="131792"/>
                  <a:pt x="1398372" y="183876"/>
                </a:cubicBezTo>
                <a:lnTo>
                  <a:pt x="1398371" y="183875"/>
                </a:lnTo>
                <a:cubicBezTo>
                  <a:pt x="1302997" y="392212"/>
                  <a:pt x="1056790" y="483786"/>
                  <a:pt x="848453" y="388412"/>
                </a:cubicBezTo>
                <a:lnTo>
                  <a:pt x="0" y="0"/>
                </a:lnTo>
                <a:close/>
              </a:path>
            </a:pathLst>
          </a:custGeom>
          <a:gradFill>
            <a:gsLst>
              <a:gs pos="0">
                <a:schemeClr val="accent1"/>
              </a:gs>
              <a:gs pos="100000">
                <a:schemeClr val="accent3"/>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6" name="Google Shape;96;p16"/>
          <p:cNvSpPr/>
          <p:nvPr/>
        </p:nvSpPr>
        <p:spPr>
          <a:xfrm rot="5400000">
            <a:off x="8406917" y="2776859"/>
            <a:ext cx="1034350" cy="447339"/>
          </a:xfrm>
          <a:custGeom>
            <a:avLst/>
            <a:gdLst/>
            <a:ahLst/>
            <a:cxnLst/>
            <a:rect l="l" t="t" r="r" b="b"/>
            <a:pathLst>
              <a:path w="1379133" h="596452" extrusionOk="0">
                <a:moveTo>
                  <a:pt x="0" y="0"/>
                </a:moveTo>
                <a:lnTo>
                  <a:pt x="300792" y="0"/>
                </a:lnTo>
                <a:lnTo>
                  <a:pt x="1342574" y="476916"/>
                </a:lnTo>
                <a:cubicBezTo>
                  <a:pt x="1374011" y="491307"/>
                  <a:pt x="1387829" y="528458"/>
                  <a:pt x="1373438" y="559895"/>
                </a:cubicBezTo>
                <a:lnTo>
                  <a:pt x="1373437" y="559893"/>
                </a:lnTo>
                <a:cubicBezTo>
                  <a:pt x="1359046" y="591330"/>
                  <a:pt x="1321895" y="605148"/>
                  <a:pt x="1290458" y="590757"/>
                </a:cubicBezTo>
                <a:lnTo>
                  <a:pt x="0" y="0"/>
                </a:ln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7" name="Google Shape;97;p16"/>
          <p:cNvSpPr/>
          <p:nvPr/>
        </p:nvSpPr>
        <p:spPr>
          <a:xfrm rot="5400000">
            <a:off x="7774677" y="3776722"/>
            <a:ext cx="1675449" cy="1050904"/>
          </a:xfrm>
          <a:custGeom>
            <a:avLst/>
            <a:gdLst/>
            <a:ahLst/>
            <a:cxnLst/>
            <a:rect l="l" t="t" r="r" b="b"/>
            <a:pathLst>
              <a:path w="2233932" h="1401206" extrusionOk="0">
                <a:moveTo>
                  <a:pt x="98" y="223744"/>
                </a:moveTo>
                <a:cubicBezTo>
                  <a:pt x="971" y="193813"/>
                  <a:pt x="7727" y="163559"/>
                  <a:pt x="20975" y="134620"/>
                </a:cubicBezTo>
                <a:cubicBezTo>
                  <a:pt x="73967" y="18864"/>
                  <a:pt x="210765" y="-32017"/>
                  <a:pt x="326521" y="20975"/>
                </a:cubicBezTo>
                <a:lnTo>
                  <a:pt x="2233932" y="894166"/>
                </a:lnTo>
                <a:lnTo>
                  <a:pt x="2233932" y="1401206"/>
                </a:lnTo>
                <a:lnTo>
                  <a:pt x="134620" y="440165"/>
                </a:lnTo>
                <a:cubicBezTo>
                  <a:pt x="47803" y="400422"/>
                  <a:pt x="-2522" y="313537"/>
                  <a:pt x="98" y="223744"/>
                </a:cubicBezTo>
                <a:close/>
              </a:path>
            </a:pathLst>
          </a:custGeom>
          <a:gradFill>
            <a:gsLst>
              <a:gs pos="0">
                <a:schemeClr val="accent1"/>
              </a:gs>
              <a:gs pos="100000">
                <a:schemeClr val="accent3"/>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8" name="Google Shape;98;p16"/>
          <p:cNvSpPr/>
          <p:nvPr/>
        </p:nvSpPr>
        <p:spPr>
          <a:xfrm rot="5400000">
            <a:off x="6451363" y="3822101"/>
            <a:ext cx="1457432" cy="1178163"/>
          </a:xfrm>
          <a:custGeom>
            <a:avLst/>
            <a:gdLst/>
            <a:ahLst/>
            <a:cxnLst/>
            <a:rect l="l" t="t" r="r" b="b"/>
            <a:pathLst>
              <a:path w="1943243" h="1570884" extrusionOk="0">
                <a:moveTo>
                  <a:pt x="176" y="402693"/>
                </a:moveTo>
                <a:cubicBezTo>
                  <a:pt x="1748" y="348823"/>
                  <a:pt x="13907" y="294372"/>
                  <a:pt x="37751" y="242288"/>
                </a:cubicBezTo>
                <a:cubicBezTo>
                  <a:pt x="133125" y="33951"/>
                  <a:pt x="379332" y="-57624"/>
                  <a:pt x="587669" y="37750"/>
                </a:cubicBezTo>
                <a:lnTo>
                  <a:pt x="1943243" y="658317"/>
                </a:lnTo>
                <a:lnTo>
                  <a:pt x="1943243" y="1570884"/>
                </a:lnTo>
                <a:lnTo>
                  <a:pt x="242288" y="792206"/>
                </a:lnTo>
                <a:cubicBezTo>
                  <a:pt x="86035" y="720675"/>
                  <a:pt x="-4539" y="564301"/>
                  <a:pt x="176" y="402693"/>
                </a:cubicBezTo>
                <a:close/>
              </a:path>
            </a:pathLst>
          </a:custGeom>
          <a:gradFill>
            <a:gsLst>
              <a:gs pos="0">
                <a:schemeClr val="accent1"/>
              </a:gs>
              <a:gs pos="100000">
                <a:schemeClr val="accent3"/>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9" name="Google Shape;99;p16"/>
          <p:cNvSpPr/>
          <p:nvPr/>
        </p:nvSpPr>
        <p:spPr>
          <a:xfrm rot="5400000">
            <a:off x="3949247" y="4039151"/>
            <a:ext cx="1376751" cy="824745"/>
          </a:xfrm>
          <a:custGeom>
            <a:avLst/>
            <a:gdLst/>
            <a:ahLst/>
            <a:cxnLst/>
            <a:rect l="l" t="t" r="r" b="b"/>
            <a:pathLst>
              <a:path w="1835668" h="1099660" extrusionOk="0">
                <a:moveTo>
                  <a:pt x="80" y="181291"/>
                </a:moveTo>
                <a:cubicBezTo>
                  <a:pt x="788" y="157039"/>
                  <a:pt x="6262" y="132525"/>
                  <a:pt x="16996" y="109077"/>
                </a:cubicBezTo>
                <a:cubicBezTo>
                  <a:pt x="59933" y="15284"/>
                  <a:pt x="170774" y="-25942"/>
                  <a:pt x="264567" y="16995"/>
                </a:cubicBezTo>
                <a:lnTo>
                  <a:pt x="1835668" y="736228"/>
                </a:lnTo>
                <a:lnTo>
                  <a:pt x="1835668" y="1088369"/>
                </a:lnTo>
                <a:lnTo>
                  <a:pt x="1767388" y="1099660"/>
                </a:lnTo>
                <a:cubicBezTo>
                  <a:pt x="1743136" y="1098953"/>
                  <a:pt x="1718622" y="1093478"/>
                  <a:pt x="1695174" y="1082744"/>
                </a:cubicBezTo>
                <a:lnTo>
                  <a:pt x="109078" y="356648"/>
                </a:lnTo>
                <a:cubicBezTo>
                  <a:pt x="38733" y="324445"/>
                  <a:pt x="-2043" y="254046"/>
                  <a:pt x="80" y="18129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0" name="Google Shape;100;p16"/>
          <p:cNvSpPr/>
          <p:nvPr/>
        </p:nvSpPr>
        <p:spPr>
          <a:xfrm rot="5400000">
            <a:off x="5376426" y="4048875"/>
            <a:ext cx="1353591" cy="828456"/>
          </a:xfrm>
          <a:custGeom>
            <a:avLst/>
            <a:gdLst/>
            <a:ahLst/>
            <a:cxnLst/>
            <a:rect l="l" t="t" r="r" b="b"/>
            <a:pathLst>
              <a:path w="1804788" h="1104608" extrusionOk="0">
                <a:moveTo>
                  <a:pt x="64" y="222998"/>
                </a:moveTo>
                <a:cubicBezTo>
                  <a:pt x="773" y="192993"/>
                  <a:pt x="7439" y="162697"/>
                  <a:pt x="20687" y="133758"/>
                </a:cubicBezTo>
                <a:cubicBezTo>
                  <a:pt x="73679" y="18002"/>
                  <a:pt x="211926" y="-32215"/>
                  <a:pt x="329470" y="21595"/>
                </a:cubicBezTo>
                <a:cubicBezTo>
                  <a:pt x="804927" y="240166"/>
                  <a:pt x="1280385" y="458738"/>
                  <a:pt x="1755842" y="677309"/>
                </a:cubicBezTo>
                <a:cubicBezTo>
                  <a:pt x="1768680" y="688551"/>
                  <a:pt x="1780209" y="700197"/>
                  <a:pt x="1790478" y="712143"/>
                </a:cubicBezTo>
                <a:lnTo>
                  <a:pt x="1804788" y="731507"/>
                </a:lnTo>
                <a:lnTo>
                  <a:pt x="1804788" y="1018685"/>
                </a:lnTo>
                <a:lnTo>
                  <a:pt x="1795972" y="1031621"/>
                </a:lnTo>
                <a:cubicBezTo>
                  <a:pt x="1744513" y="1085099"/>
                  <a:pt x="1663073" y="1115674"/>
                  <a:pt x="1561931" y="1100891"/>
                </a:cubicBezTo>
                <a:cubicBezTo>
                  <a:pt x="1087144" y="880856"/>
                  <a:pt x="612356" y="660820"/>
                  <a:pt x="137569" y="440785"/>
                </a:cubicBezTo>
                <a:cubicBezTo>
                  <a:pt x="49411" y="400427"/>
                  <a:pt x="-2064" y="313016"/>
                  <a:pt x="64" y="222998"/>
                </a:cubicBezTo>
                <a:close/>
              </a:path>
            </a:pathLst>
          </a:custGeom>
          <a:gradFill>
            <a:gsLst>
              <a:gs pos="0">
                <a:srgbClr val="6DCCE3"/>
              </a:gs>
              <a:gs pos="41000">
                <a:srgbClr val="7C51A0"/>
              </a:gs>
              <a:gs pos="78000">
                <a:srgbClr val="EC1A3E"/>
              </a:gs>
              <a:gs pos="100000">
                <a:srgbClr val="F05B5B"/>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1" name="Google Shape;101;p16"/>
          <p:cNvSpPr/>
          <p:nvPr/>
        </p:nvSpPr>
        <p:spPr>
          <a:xfrm rot="5400000">
            <a:off x="8632823" y="4624960"/>
            <a:ext cx="708817" cy="321060"/>
          </a:xfrm>
          <a:custGeom>
            <a:avLst/>
            <a:gdLst/>
            <a:ahLst/>
            <a:cxnLst/>
            <a:rect l="l" t="t" r="r" b="b"/>
            <a:pathLst>
              <a:path w="945089" h="428080" extrusionOk="0">
                <a:moveTo>
                  <a:pt x="0" y="0"/>
                </a:moveTo>
                <a:lnTo>
                  <a:pt x="630322" y="0"/>
                </a:lnTo>
                <a:lnTo>
                  <a:pt x="945089" y="144097"/>
                </a:lnTo>
                <a:lnTo>
                  <a:pt x="945089" y="428080"/>
                </a:lnTo>
                <a:lnTo>
                  <a:pt x="924644" y="423291"/>
                </a:lnTo>
                <a:lnTo>
                  <a:pt x="0" y="0"/>
                </a:lnTo>
                <a:close/>
              </a:path>
            </a:pathLst>
          </a:custGeom>
          <a:gradFill>
            <a:gsLst>
              <a:gs pos="0">
                <a:schemeClr val="accent1"/>
              </a:gs>
              <a:gs pos="100000">
                <a:schemeClr val="accent3"/>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2" name="Google Shape;102;p16"/>
          <p:cNvSpPr/>
          <p:nvPr/>
        </p:nvSpPr>
        <p:spPr>
          <a:xfrm rot="5400000">
            <a:off x="7662947" y="4642754"/>
            <a:ext cx="629163" cy="365126"/>
          </a:xfrm>
          <a:custGeom>
            <a:avLst/>
            <a:gdLst/>
            <a:ahLst/>
            <a:cxnLst/>
            <a:rect l="l" t="t" r="r" b="b"/>
            <a:pathLst>
              <a:path w="838884" h="486834" extrusionOk="0">
                <a:moveTo>
                  <a:pt x="27" y="60764"/>
                </a:moveTo>
                <a:cubicBezTo>
                  <a:pt x="264" y="52635"/>
                  <a:pt x="2099" y="44419"/>
                  <a:pt x="5697" y="36560"/>
                </a:cubicBezTo>
                <a:cubicBezTo>
                  <a:pt x="20088" y="5123"/>
                  <a:pt x="57239" y="-8695"/>
                  <a:pt x="88676" y="5697"/>
                </a:cubicBezTo>
                <a:lnTo>
                  <a:pt x="838884" y="349134"/>
                </a:lnTo>
                <a:lnTo>
                  <a:pt x="838884" y="486834"/>
                </a:lnTo>
                <a:lnTo>
                  <a:pt x="36560" y="119539"/>
                </a:lnTo>
                <a:cubicBezTo>
                  <a:pt x="12983" y="108745"/>
                  <a:pt x="-684" y="85149"/>
                  <a:pt x="27" y="6076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3" name="Google Shape;103;p16"/>
          <p:cNvSpPr/>
          <p:nvPr/>
        </p:nvSpPr>
        <p:spPr>
          <a:xfrm rot="5400000">
            <a:off x="7389715" y="4741651"/>
            <a:ext cx="435542" cy="360954"/>
          </a:xfrm>
          <a:custGeom>
            <a:avLst/>
            <a:gdLst/>
            <a:ahLst/>
            <a:cxnLst/>
            <a:rect l="l" t="t" r="r" b="b"/>
            <a:pathLst>
              <a:path w="580722" h="481272" extrusionOk="0">
                <a:moveTo>
                  <a:pt x="56" y="127332"/>
                </a:moveTo>
                <a:cubicBezTo>
                  <a:pt x="552" y="110298"/>
                  <a:pt x="4397" y="93081"/>
                  <a:pt x="11937" y="76612"/>
                </a:cubicBezTo>
                <a:cubicBezTo>
                  <a:pt x="42094" y="10735"/>
                  <a:pt x="119944" y="-18220"/>
                  <a:pt x="185821" y="11937"/>
                </a:cubicBezTo>
                <a:lnTo>
                  <a:pt x="580722" y="192718"/>
                </a:lnTo>
                <a:lnTo>
                  <a:pt x="580722" y="481272"/>
                </a:lnTo>
                <a:lnTo>
                  <a:pt x="76611" y="250496"/>
                </a:lnTo>
                <a:cubicBezTo>
                  <a:pt x="27204" y="227877"/>
                  <a:pt x="-1436" y="178432"/>
                  <a:pt x="56" y="12733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Info chart">
  <p:cSld name="1_Title and Info chart">
    <p:spTree>
      <p:nvGrpSpPr>
        <p:cNvPr id="1" name="Shape 112"/>
        <p:cNvGrpSpPr/>
        <p:nvPr/>
      </p:nvGrpSpPr>
      <p:grpSpPr>
        <a:xfrm>
          <a:off x="0" y="0"/>
          <a:ext cx="0" cy="0"/>
          <a:chOff x="0" y="0"/>
          <a:chExt cx="0" cy="0"/>
        </a:xfrm>
      </p:grpSpPr>
      <p:sp>
        <p:nvSpPr>
          <p:cNvPr id="113" name="Google Shape;113;p18"/>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14" name="Google Shape;114;p18"/>
          <p:cNvPicPr preferRelativeResize="0"/>
          <p:nvPr/>
        </p:nvPicPr>
        <p:blipFill rotWithShape="1">
          <a:blip r:embed="rId2">
            <a:alphaModFix/>
          </a:blip>
          <a:srcRect/>
          <a:stretch/>
        </p:blipFill>
        <p:spPr>
          <a:xfrm>
            <a:off x="457050" y="4628305"/>
            <a:ext cx="1069301" cy="284388"/>
          </a:xfrm>
          <a:prstGeom prst="rect">
            <a:avLst/>
          </a:prstGeom>
          <a:noFill/>
          <a:ln>
            <a:noFill/>
          </a:ln>
        </p:spPr>
      </p:pic>
      <p:cxnSp>
        <p:nvCxnSpPr>
          <p:cNvPr id="115" name="Google Shape;115;p18"/>
          <p:cNvCxnSpPr/>
          <p:nvPr/>
        </p:nvCxnSpPr>
        <p:spPr>
          <a:xfrm>
            <a:off x="1733302" y="4780725"/>
            <a:ext cx="6909000" cy="0"/>
          </a:xfrm>
          <a:prstGeom prst="straightConnector1">
            <a:avLst/>
          </a:prstGeom>
          <a:noFill/>
          <a:ln w="9525" cap="flat" cmpd="sng">
            <a:solidFill>
              <a:schemeClr val="accent4"/>
            </a:solidFill>
            <a:prstDash val="solid"/>
            <a:round/>
            <a:headEnd type="none" w="sm" len="sm"/>
            <a:tailEnd type="none" w="sm" len="sm"/>
          </a:ln>
        </p:spPr>
      </p:cxnSp>
      <p:sp>
        <p:nvSpPr>
          <p:cNvPr id="116" name="Google Shape;116;p18"/>
          <p:cNvSpPr txBox="1"/>
          <p:nvPr/>
        </p:nvSpPr>
        <p:spPr>
          <a:xfrm>
            <a:off x="4092369" y="4904779"/>
            <a:ext cx="959400" cy="123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800" b="0" i="0" u="none" strike="noStrike" cap="none">
                <a:solidFill>
                  <a:srgbClr val="000000"/>
                </a:solidFill>
                <a:latin typeface="Arial"/>
                <a:ea typeface="Arial"/>
                <a:cs typeface="Arial"/>
                <a:sym typeface="Arial"/>
              </a:rPr>
              <a:t>Affine Confidential</a:t>
            </a:r>
            <a:endParaRPr sz="1000"/>
          </a:p>
        </p:txBody>
      </p:sp>
      <p:pic>
        <p:nvPicPr>
          <p:cNvPr id="117" name="Google Shape;117;p18"/>
          <p:cNvPicPr preferRelativeResize="0"/>
          <p:nvPr/>
        </p:nvPicPr>
        <p:blipFill rotWithShape="1">
          <a:blip r:embed="rId3">
            <a:alphaModFix/>
          </a:blip>
          <a:srcRect/>
          <a:stretch/>
        </p:blipFill>
        <p:spPr>
          <a:xfrm rot="10800000">
            <a:off x="4" y="2"/>
            <a:ext cx="9144006" cy="828675"/>
          </a:xfrm>
          <a:prstGeom prst="rect">
            <a:avLst/>
          </a:prstGeom>
          <a:noFill/>
          <a:ln>
            <a:noFill/>
          </a:ln>
        </p:spPr>
      </p:pic>
      <p:sp>
        <p:nvSpPr>
          <p:cNvPr id="118" name="Google Shape;118;p18"/>
          <p:cNvSpPr txBox="1">
            <a:spLocks noGrp="1"/>
          </p:cNvSpPr>
          <p:nvPr>
            <p:ph type="title"/>
          </p:nvPr>
        </p:nvSpPr>
        <p:spPr>
          <a:xfrm>
            <a:off x="311700" y="127987"/>
            <a:ext cx="8510400" cy="572700"/>
          </a:xfrm>
          <a:prstGeom prst="rect">
            <a:avLst/>
          </a:prstGeom>
          <a:noFill/>
          <a:ln>
            <a:noFill/>
          </a:ln>
        </p:spPr>
        <p:txBody>
          <a:bodyPr spcFirstLastPara="1" wrap="square" lIns="68575" tIns="68575" rIns="68575" bIns="68575" anchor="ctr" anchorCtr="0">
            <a:normAutofit/>
          </a:bodyPr>
          <a:lstStyle>
            <a:lvl1pPr lvl="0" algn="l" rtl="0">
              <a:lnSpc>
                <a:spcPct val="100000"/>
              </a:lnSpc>
              <a:spcBef>
                <a:spcPts val="0"/>
              </a:spcBef>
              <a:spcAft>
                <a:spcPts val="0"/>
              </a:spcAft>
              <a:buSzPts val="2100"/>
              <a:buNone/>
              <a:defRPr sz="1800">
                <a:solidFill>
                  <a:schemeClr val="lt1"/>
                </a:solidFill>
              </a:defRPr>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 you 2">
  <p:cSld name="1_Thank you 2">
    <p:bg>
      <p:bgPr>
        <a:solidFill>
          <a:schemeClr val="lt1"/>
        </a:solidFill>
        <a:effectLst/>
      </p:bgPr>
    </p:bg>
    <p:spTree>
      <p:nvGrpSpPr>
        <p:cNvPr id="1" name="Shape 119"/>
        <p:cNvGrpSpPr/>
        <p:nvPr/>
      </p:nvGrpSpPr>
      <p:grpSpPr>
        <a:xfrm>
          <a:off x="0" y="0"/>
          <a:ext cx="0" cy="0"/>
          <a:chOff x="0" y="0"/>
          <a:chExt cx="0" cy="0"/>
        </a:xfrm>
      </p:grpSpPr>
      <p:sp>
        <p:nvSpPr>
          <p:cNvPr id="120" name="Google Shape;120;p19"/>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21" name="Google Shape;121;p19"/>
          <p:cNvPicPr preferRelativeResize="0"/>
          <p:nvPr/>
        </p:nvPicPr>
        <p:blipFill rotWithShape="1">
          <a:blip r:embed="rId2">
            <a:alphaModFix/>
          </a:blip>
          <a:srcRect/>
          <a:stretch/>
        </p:blipFill>
        <p:spPr>
          <a:xfrm>
            <a:off x="457050" y="4628305"/>
            <a:ext cx="1069300" cy="284388"/>
          </a:xfrm>
          <a:prstGeom prst="rect">
            <a:avLst/>
          </a:prstGeom>
          <a:noFill/>
          <a:ln>
            <a:noFill/>
          </a:ln>
        </p:spPr>
      </p:pic>
      <p:cxnSp>
        <p:nvCxnSpPr>
          <p:cNvPr id="122" name="Google Shape;122;p19"/>
          <p:cNvCxnSpPr/>
          <p:nvPr/>
        </p:nvCxnSpPr>
        <p:spPr>
          <a:xfrm>
            <a:off x="1733302" y="4780725"/>
            <a:ext cx="6909000" cy="0"/>
          </a:xfrm>
          <a:prstGeom prst="straightConnector1">
            <a:avLst/>
          </a:prstGeom>
          <a:noFill/>
          <a:ln w="9525" cap="flat" cmpd="sng">
            <a:solidFill>
              <a:schemeClr val="accent4"/>
            </a:solidFill>
            <a:prstDash val="solid"/>
            <a:round/>
            <a:headEnd type="none" w="sm" len="sm"/>
            <a:tailEnd type="none" w="sm" len="sm"/>
          </a:ln>
        </p:spPr>
      </p:cxnSp>
      <p:pic>
        <p:nvPicPr>
          <p:cNvPr id="123" name="Google Shape;123;p19"/>
          <p:cNvPicPr preferRelativeResize="0"/>
          <p:nvPr/>
        </p:nvPicPr>
        <p:blipFill rotWithShape="1">
          <a:blip r:embed="rId3">
            <a:alphaModFix/>
          </a:blip>
          <a:srcRect b="556"/>
          <a:stretch/>
        </p:blipFill>
        <p:spPr>
          <a:xfrm>
            <a:off x="4669350" y="56"/>
            <a:ext cx="4503420" cy="5143500"/>
          </a:xfrm>
          <a:custGeom>
            <a:avLst/>
            <a:gdLst/>
            <a:ahLst/>
            <a:cxnLst/>
            <a:rect l="l" t="t" r="r" b="b"/>
            <a:pathLst>
              <a:path w="4572000" h="5143500" extrusionOk="0">
                <a:moveTo>
                  <a:pt x="0" y="0"/>
                </a:moveTo>
                <a:lnTo>
                  <a:pt x="4572000" y="0"/>
                </a:lnTo>
                <a:lnTo>
                  <a:pt x="4572000" y="5143500"/>
                </a:lnTo>
                <a:lnTo>
                  <a:pt x="0" y="5143500"/>
                </a:lnTo>
                <a:close/>
              </a:path>
            </a:pathLst>
          </a:custGeom>
          <a:noFill/>
          <a:ln>
            <a:noFill/>
          </a:ln>
        </p:spPr>
      </p:pic>
      <p:sp>
        <p:nvSpPr>
          <p:cNvPr id="124" name="Google Shape;124;p19"/>
          <p:cNvSpPr txBox="1"/>
          <p:nvPr/>
        </p:nvSpPr>
        <p:spPr>
          <a:xfrm>
            <a:off x="238094" y="1068520"/>
            <a:ext cx="4332900" cy="886200"/>
          </a:xfrm>
          <a:prstGeom prst="rect">
            <a:avLst/>
          </a:prstGeom>
          <a:noFill/>
          <a:ln>
            <a:noFill/>
          </a:ln>
        </p:spPr>
        <p:txBody>
          <a:bodyPr spcFirstLastPara="1" wrap="square" lIns="68575" tIns="34275" rIns="68575" bIns="34275" anchor="t" anchorCtr="0">
            <a:noAutofit/>
          </a:bodyPr>
          <a:lstStyle/>
          <a:p>
            <a:pPr marL="0" marR="0" lvl="0" indent="0" algn="ctr" rtl="0">
              <a:lnSpc>
                <a:spcPct val="90000"/>
              </a:lnSpc>
              <a:spcBef>
                <a:spcPts val="0"/>
              </a:spcBef>
              <a:spcAft>
                <a:spcPts val="0"/>
              </a:spcAft>
              <a:buClr>
                <a:schemeClr val="accent1"/>
              </a:buClr>
              <a:buSzPts val="4500"/>
              <a:buFont typeface="Arial"/>
              <a:buNone/>
            </a:pPr>
            <a:r>
              <a:rPr lang="en" sz="4500" b="0" i="0" u="none" strike="noStrike" cap="none">
                <a:solidFill>
                  <a:schemeClr val="accent1"/>
                </a:solidFill>
                <a:latin typeface="Arial"/>
                <a:ea typeface="Arial"/>
                <a:cs typeface="Arial"/>
                <a:sym typeface="Arial"/>
              </a:rPr>
              <a:t>THANK YOU</a:t>
            </a:r>
            <a:endParaRPr sz="1000"/>
          </a:p>
        </p:txBody>
      </p:sp>
      <p:grpSp>
        <p:nvGrpSpPr>
          <p:cNvPr id="125" name="Google Shape;125;p19"/>
          <p:cNvGrpSpPr/>
          <p:nvPr/>
        </p:nvGrpSpPr>
        <p:grpSpPr>
          <a:xfrm>
            <a:off x="374240" y="2155070"/>
            <a:ext cx="4178280" cy="947129"/>
            <a:chOff x="210145" y="2143302"/>
            <a:chExt cx="4243201" cy="941949"/>
          </a:xfrm>
        </p:grpSpPr>
        <p:cxnSp>
          <p:nvCxnSpPr>
            <p:cNvPr id="126" name="Google Shape;126;p19"/>
            <p:cNvCxnSpPr/>
            <p:nvPr/>
          </p:nvCxnSpPr>
          <p:spPr>
            <a:xfrm>
              <a:off x="210145" y="2594791"/>
              <a:ext cx="1617900" cy="0"/>
            </a:xfrm>
            <a:prstGeom prst="straightConnector1">
              <a:avLst/>
            </a:prstGeom>
            <a:noFill/>
            <a:ln w="57150" cap="flat" cmpd="sng">
              <a:solidFill>
                <a:schemeClr val="accent1"/>
              </a:solidFill>
              <a:prstDash val="solid"/>
              <a:miter lim="800000"/>
              <a:headEnd type="none" w="sm" len="sm"/>
              <a:tailEnd type="none" w="sm" len="sm"/>
            </a:ln>
          </p:spPr>
        </p:cxnSp>
        <p:sp>
          <p:nvSpPr>
            <p:cNvPr id="127" name="Google Shape;127;p19"/>
            <p:cNvSpPr/>
            <p:nvPr/>
          </p:nvSpPr>
          <p:spPr>
            <a:xfrm>
              <a:off x="1764025" y="2143302"/>
              <a:ext cx="1075153" cy="941949"/>
            </a:xfrm>
            <a:custGeom>
              <a:avLst/>
              <a:gdLst/>
              <a:ahLst/>
              <a:cxnLst/>
              <a:rect l="l" t="t" r="r" b="b"/>
              <a:pathLst>
                <a:path w="970793" h="850518" extrusionOk="0">
                  <a:moveTo>
                    <a:pt x="2148" y="397625"/>
                  </a:moveTo>
                  <a:cubicBezTo>
                    <a:pt x="2148" y="265894"/>
                    <a:pt x="2148" y="134164"/>
                    <a:pt x="2148" y="2434"/>
                  </a:cubicBezTo>
                  <a:cubicBezTo>
                    <a:pt x="5298" y="3293"/>
                    <a:pt x="8734" y="3580"/>
                    <a:pt x="11598" y="5011"/>
                  </a:cubicBezTo>
                  <a:cubicBezTo>
                    <a:pt x="36799" y="16753"/>
                    <a:pt x="61999" y="28494"/>
                    <a:pt x="87200" y="40235"/>
                  </a:cubicBezTo>
                  <a:cubicBezTo>
                    <a:pt x="129296" y="59708"/>
                    <a:pt x="171106" y="79181"/>
                    <a:pt x="213202" y="98082"/>
                  </a:cubicBezTo>
                  <a:cubicBezTo>
                    <a:pt x="237257" y="108964"/>
                    <a:pt x="262172" y="115264"/>
                    <a:pt x="289090" y="111541"/>
                  </a:cubicBezTo>
                  <a:cubicBezTo>
                    <a:pt x="322882" y="106673"/>
                    <a:pt x="356674" y="100086"/>
                    <a:pt x="390752" y="98941"/>
                  </a:cubicBezTo>
                  <a:cubicBezTo>
                    <a:pt x="417957" y="98082"/>
                    <a:pt x="445448" y="103809"/>
                    <a:pt x="472653" y="107246"/>
                  </a:cubicBezTo>
                  <a:cubicBezTo>
                    <a:pt x="489836" y="109536"/>
                    <a:pt x="506732" y="115264"/>
                    <a:pt x="523914" y="115550"/>
                  </a:cubicBezTo>
                  <a:cubicBezTo>
                    <a:pt x="595792" y="117268"/>
                    <a:pt x="667958" y="118128"/>
                    <a:pt x="739836" y="118414"/>
                  </a:cubicBezTo>
                  <a:cubicBezTo>
                    <a:pt x="752151" y="118414"/>
                    <a:pt x="765610" y="117841"/>
                    <a:pt x="776205" y="112687"/>
                  </a:cubicBezTo>
                  <a:cubicBezTo>
                    <a:pt x="800547" y="101232"/>
                    <a:pt x="823457" y="86913"/>
                    <a:pt x="846653" y="73454"/>
                  </a:cubicBezTo>
                  <a:cubicBezTo>
                    <a:pt x="887603" y="49685"/>
                    <a:pt x="928554" y="25916"/>
                    <a:pt x="969792" y="2148"/>
                  </a:cubicBezTo>
                  <a:cubicBezTo>
                    <a:pt x="969792" y="17325"/>
                    <a:pt x="969792" y="32789"/>
                    <a:pt x="969792" y="47967"/>
                  </a:cubicBezTo>
                  <a:cubicBezTo>
                    <a:pt x="965782" y="49112"/>
                    <a:pt x="961201" y="49399"/>
                    <a:pt x="957764" y="51403"/>
                  </a:cubicBezTo>
                  <a:cubicBezTo>
                    <a:pt x="909654" y="79754"/>
                    <a:pt x="862116" y="108964"/>
                    <a:pt x="813720" y="137028"/>
                  </a:cubicBezTo>
                  <a:cubicBezTo>
                    <a:pt x="793960" y="148483"/>
                    <a:pt x="772483" y="155069"/>
                    <a:pt x="748714" y="154210"/>
                  </a:cubicBezTo>
                  <a:cubicBezTo>
                    <a:pt x="700890" y="153065"/>
                    <a:pt x="653353" y="153637"/>
                    <a:pt x="605529" y="153637"/>
                  </a:cubicBezTo>
                  <a:cubicBezTo>
                    <a:pt x="601234" y="153637"/>
                    <a:pt x="597224" y="154497"/>
                    <a:pt x="592929" y="155069"/>
                  </a:cubicBezTo>
                  <a:cubicBezTo>
                    <a:pt x="602379" y="164233"/>
                    <a:pt x="611829" y="170247"/>
                    <a:pt x="621279" y="175974"/>
                  </a:cubicBezTo>
                  <a:cubicBezTo>
                    <a:pt x="655930" y="196020"/>
                    <a:pt x="675976" y="223798"/>
                    <a:pt x="675403" y="266181"/>
                  </a:cubicBezTo>
                  <a:cubicBezTo>
                    <a:pt x="675117" y="286227"/>
                    <a:pt x="681131" y="306559"/>
                    <a:pt x="684854" y="326605"/>
                  </a:cubicBezTo>
                  <a:cubicBezTo>
                    <a:pt x="686858" y="337201"/>
                    <a:pt x="689149" y="348369"/>
                    <a:pt x="693445" y="358106"/>
                  </a:cubicBezTo>
                  <a:cubicBezTo>
                    <a:pt x="700317" y="373283"/>
                    <a:pt x="696595" y="385883"/>
                    <a:pt x="685713" y="395620"/>
                  </a:cubicBezTo>
                  <a:cubicBezTo>
                    <a:pt x="666240" y="413089"/>
                    <a:pt x="638175" y="415952"/>
                    <a:pt x="615838" y="392184"/>
                  </a:cubicBezTo>
                  <a:cubicBezTo>
                    <a:pt x="599229" y="374715"/>
                    <a:pt x="585770" y="352665"/>
                    <a:pt x="576606" y="330328"/>
                  </a:cubicBezTo>
                  <a:cubicBezTo>
                    <a:pt x="563719" y="299113"/>
                    <a:pt x="548541" y="270476"/>
                    <a:pt x="522195" y="248426"/>
                  </a:cubicBezTo>
                  <a:cubicBezTo>
                    <a:pt x="511886" y="239835"/>
                    <a:pt x="503295" y="235826"/>
                    <a:pt x="492127" y="247567"/>
                  </a:cubicBezTo>
                  <a:cubicBezTo>
                    <a:pt x="484395" y="255585"/>
                    <a:pt x="474085" y="261313"/>
                    <a:pt x="464635" y="267899"/>
                  </a:cubicBezTo>
                  <a:cubicBezTo>
                    <a:pt x="406502" y="310568"/>
                    <a:pt x="348369" y="353524"/>
                    <a:pt x="290236" y="396479"/>
                  </a:cubicBezTo>
                  <a:cubicBezTo>
                    <a:pt x="247853" y="427693"/>
                    <a:pt x="205184" y="458621"/>
                    <a:pt x="162801" y="490122"/>
                  </a:cubicBezTo>
                  <a:cubicBezTo>
                    <a:pt x="143615" y="504154"/>
                    <a:pt x="124141" y="517900"/>
                    <a:pt x="106386" y="533364"/>
                  </a:cubicBezTo>
                  <a:cubicBezTo>
                    <a:pt x="88632" y="549114"/>
                    <a:pt x="88345" y="568874"/>
                    <a:pt x="102664" y="586629"/>
                  </a:cubicBezTo>
                  <a:cubicBezTo>
                    <a:pt x="114978" y="602093"/>
                    <a:pt x="141896" y="603238"/>
                    <a:pt x="156501" y="592929"/>
                  </a:cubicBezTo>
                  <a:cubicBezTo>
                    <a:pt x="209480" y="555128"/>
                    <a:pt x="263317" y="518759"/>
                    <a:pt x="316868" y="482104"/>
                  </a:cubicBezTo>
                  <a:cubicBezTo>
                    <a:pt x="339205" y="466926"/>
                    <a:pt x="361542" y="451462"/>
                    <a:pt x="383879" y="436285"/>
                  </a:cubicBezTo>
                  <a:cubicBezTo>
                    <a:pt x="396765" y="427693"/>
                    <a:pt x="410511" y="428266"/>
                    <a:pt x="416239" y="436857"/>
                  </a:cubicBezTo>
                  <a:cubicBezTo>
                    <a:pt x="421680" y="445162"/>
                    <a:pt x="417957" y="456617"/>
                    <a:pt x="405357" y="465208"/>
                  </a:cubicBezTo>
                  <a:cubicBezTo>
                    <a:pt x="369560" y="490122"/>
                    <a:pt x="333478" y="514750"/>
                    <a:pt x="297395" y="539378"/>
                  </a:cubicBezTo>
                  <a:cubicBezTo>
                    <a:pt x="265035" y="561715"/>
                    <a:pt x="232389" y="583765"/>
                    <a:pt x="200602" y="606961"/>
                  </a:cubicBezTo>
                  <a:cubicBezTo>
                    <a:pt x="188574" y="615839"/>
                    <a:pt x="181415" y="629012"/>
                    <a:pt x="185424" y="644475"/>
                  </a:cubicBezTo>
                  <a:cubicBezTo>
                    <a:pt x="192011" y="669676"/>
                    <a:pt x="219503" y="682563"/>
                    <a:pt x="243271" y="671394"/>
                  </a:cubicBezTo>
                  <a:cubicBezTo>
                    <a:pt x="256444" y="665094"/>
                    <a:pt x="268472" y="656503"/>
                    <a:pt x="280213" y="647912"/>
                  </a:cubicBezTo>
                  <a:cubicBezTo>
                    <a:pt x="335769" y="608107"/>
                    <a:pt x="391038" y="567728"/>
                    <a:pt x="446594" y="527923"/>
                  </a:cubicBezTo>
                  <a:cubicBezTo>
                    <a:pt x="457762" y="519905"/>
                    <a:pt x="471794" y="522768"/>
                    <a:pt x="476663" y="534796"/>
                  </a:cubicBezTo>
                  <a:cubicBezTo>
                    <a:pt x="482104" y="548255"/>
                    <a:pt x="471508" y="554842"/>
                    <a:pt x="462917" y="561428"/>
                  </a:cubicBezTo>
                  <a:cubicBezTo>
                    <a:pt x="423971" y="589492"/>
                    <a:pt x="385024" y="617270"/>
                    <a:pt x="346078" y="645335"/>
                  </a:cubicBezTo>
                  <a:cubicBezTo>
                    <a:pt x="328037" y="658221"/>
                    <a:pt x="309423" y="670822"/>
                    <a:pt x="291668" y="684281"/>
                  </a:cubicBezTo>
                  <a:cubicBezTo>
                    <a:pt x="273340" y="698313"/>
                    <a:pt x="269045" y="718645"/>
                    <a:pt x="279640" y="735541"/>
                  </a:cubicBezTo>
                  <a:cubicBezTo>
                    <a:pt x="293386" y="757305"/>
                    <a:pt x="316868" y="763892"/>
                    <a:pt x="341782" y="745850"/>
                  </a:cubicBezTo>
                  <a:cubicBezTo>
                    <a:pt x="389606" y="711200"/>
                    <a:pt x="437144" y="676835"/>
                    <a:pt x="484967" y="642185"/>
                  </a:cubicBezTo>
                  <a:cubicBezTo>
                    <a:pt x="494131" y="635598"/>
                    <a:pt x="507877" y="635598"/>
                    <a:pt x="513318" y="642757"/>
                  </a:cubicBezTo>
                  <a:cubicBezTo>
                    <a:pt x="519904" y="650776"/>
                    <a:pt x="517614" y="663662"/>
                    <a:pt x="507877" y="671394"/>
                  </a:cubicBezTo>
                  <a:cubicBezTo>
                    <a:pt x="493272" y="682849"/>
                    <a:pt x="478095" y="693731"/>
                    <a:pt x="463490" y="704900"/>
                  </a:cubicBezTo>
                  <a:cubicBezTo>
                    <a:pt x="445735" y="718645"/>
                    <a:pt x="427980" y="732105"/>
                    <a:pt x="411084" y="746423"/>
                  </a:cubicBezTo>
                  <a:cubicBezTo>
                    <a:pt x="402493" y="753582"/>
                    <a:pt x="399629" y="763892"/>
                    <a:pt x="405929" y="774774"/>
                  </a:cubicBezTo>
                  <a:cubicBezTo>
                    <a:pt x="412516" y="786229"/>
                    <a:pt x="422539" y="795106"/>
                    <a:pt x="435425" y="793961"/>
                  </a:cubicBezTo>
                  <a:cubicBezTo>
                    <a:pt x="447167" y="792815"/>
                    <a:pt x="457762" y="786229"/>
                    <a:pt x="461485" y="772769"/>
                  </a:cubicBezTo>
                  <a:cubicBezTo>
                    <a:pt x="469790" y="742414"/>
                    <a:pt x="480385" y="734109"/>
                    <a:pt x="511600" y="732391"/>
                  </a:cubicBezTo>
                  <a:cubicBezTo>
                    <a:pt x="528496" y="731532"/>
                    <a:pt x="537087" y="723514"/>
                    <a:pt x="538805" y="706331"/>
                  </a:cubicBezTo>
                  <a:cubicBezTo>
                    <a:pt x="541382" y="678840"/>
                    <a:pt x="580615" y="652494"/>
                    <a:pt x="604670" y="664808"/>
                  </a:cubicBezTo>
                  <a:cubicBezTo>
                    <a:pt x="618702" y="671967"/>
                    <a:pt x="622139" y="668817"/>
                    <a:pt x="622711" y="653353"/>
                  </a:cubicBezTo>
                  <a:cubicBezTo>
                    <a:pt x="623857" y="625289"/>
                    <a:pt x="651348" y="595506"/>
                    <a:pt x="679699" y="599802"/>
                  </a:cubicBezTo>
                  <a:cubicBezTo>
                    <a:pt x="689435" y="601234"/>
                    <a:pt x="699172" y="602952"/>
                    <a:pt x="709481" y="604956"/>
                  </a:cubicBezTo>
                  <a:cubicBezTo>
                    <a:pt x="708909" y="602666"/>
                    <a:pt x="708622" y="601234"/>
                    <a:pt x="708049" y="599802"/>
                  </a:cubicBezTo>
                  <a:cubicBezTo>
                    <a:pt x="697167" y="573456"/>
                    <a:pt x="702036" y="545678"/>
                    <a:pt x="720363" y="528496"/>
                  </a:cubicBezTo>
                  <a:cubicBezTo>
                    <a:pt x="736973" y="513032"/>
                    <a:pt x="764751" y="510454"/>
                    <a:pt x="789665" y="522768"/>
                  </a:cubicBezTo>
                  <a:cubicBezTo>
                    <a:pt x="797110" y="526491"/>
                    <a:pt x="802838" y="525918"/>
                    <a:pt x="808565" y="519045"/>
                  </a:cubicBezTo>
                  <a:cubicBezTo>
                    <a:pt x="816870" y="508736"/>
                    <a:pt x="825747" y="498713"/>
                    <a:pt x="834625" y="488690"/>
                  </a:cubicBezTo>
                  <a:cubicBezTo>
                    <a:pt x="859539" y="459481"/>
                    <a:pt x="882735" y="427980"/>
                    <a:pt x="916813" y="408220"/>
                  </a:cubicBezTo>
                  <a:cubicBezTo>
                    <a:pt x="934282" y="398197"/>
                    <a:pt x="952323" y="389320"/>
                    <a:pt x="970078" y="379870"/>
                  </a:cubicBezTo>
                  <a:cubicBezTo>
                    <a:pt x="970078" y="395047"/>
                    <a:pt x="970078" y="410511"/>
                    <a:pt x="970078" y="425689"/>
                  </a:cubicBezTo>
                  <a:cubicBezTo>
                    <a:pt x="967214" y="425975"/>
                    <a:pt x="964064" y="425689"/>
                    <a:pt x="961773" y="427121"/>
                  </a:cubicBezTo>
                  <a:cubicBezTo>
                    <a:pt x="931991" y="444303"/>
                    <a:pt x="903354" y="462631"/>
                    <a:pt x="880730" y="489263"/>
                  </a:cubicBezTo>
                  <a:cubicBezTo>
                    <a:pt x="863835" y="509309"/>
                    <a:pt x="846939" y="529355"/>
                    <a:pt x="829470" y="548828"/>
                  </a:cubicBezTo>
                  <a:cubicBezTo>
                    <a:pt x="822884" y="556274"/>
                    <a:pt x="822884" y="562860"/>
                    <a:pt x="828325" y="570592"/>
                  </a:cubicBezTo>
                  <a:cubicBezTo>
                    <a:pt x="836057" y="582047"/>
                    <a:pt x="843502" y="593502"/>
                    <a:pt x="851234" y="604956"/>
                  </a:cubicBezTo>
                  <a:cubicBezTo>
                    <a:pt x="862689" y="622425"/>
                    <a:pt x="861544" y="641898"/>
                    <a:pt x="854098" y="659367"/>
                  </a:cubicBezTo>
                  <a:cubicBezTo>
                    <a:pt x="845793" y="679413"/>
                    <a:pt x="829470" y="692013"/>
                    <a:pt x="806274" y="691154"/>
                  </a:cubicBezTo>
                  <a:cubicBezTo>
                    <a:pt x="793388" y="690581"/>
                    <a:pt x="780788" y="687431"/>
                    <a:pt x="766183" y="685426"/>
                  </a:cubicBezTo>
                  <a:cubicBezTo>
                    <a:pt x="769619" y="709481"/>
                    <a:pt x="765610" y="732677"/>
                    <a:pt x="742987" y="748428"/>
                  </a:cubicBezTo>
                  <a:cubicBezTo>
                    <a:pt x="719791" y="764465"/>
                    <a:pt x="697454" y="759310"/>
                    <a:pt x="675117" y="743559"/>
                  </a:cubicBezTo>
                  <a:cubicBezTo>
                    <a:pt x="672253" y="769906"/>
                    <a:pt x="667958" y="793102"/>
                    <a:pt x="642184" y="804270"/>
                  </a:cubicBezTo>
                  <a:cubicBezTo>
                    <a:pt x="617270" y="814866"/>
                    <a:pt x="596365" y="805129"/>
                    <a:pt x="574888" y="789665"/>
                  </a:cubicBezTo>
                  <a:cubicBezTo>
                    <a:pt x="574315" y="796252"/>
                    <a:pt x="574028" y="799688"/>
                    <a:pt x="573742" y="803411"/>
                  </a:cubicBezTo>
                  <a:cubicBezTo>
                    <a:pt x="571738" y="831761"/>
                    <a:pt x="547682" y="850948"/>
                    <a:pt x="527636" y="850948"/>
                  </a:cubicBezTo>
                  <a:cubicBezTo>
                    <a:pt x="506732" y="850948"/>
                    <a:pt x="492699" y="842071"/>
                    <a:pt x="480385" y="826893"/>
                  </a:cubicBezTo>
                  <a:cubicBezTo>
                    <a:pt x="477522" y="823457"/>
                    <a:pt x="471222" y="820879"/>
                    <a:pt x="466640" y="821166"/>
                  </a:cubicBezTo>
                  <a:cubicBezTo>
                    <a:pt x="450889" y="822598"/>
                    <a:pt x="435139" y="828039"/>
                    <a:pt x="419675" y="827180"/>
                  </a:cubicBezTo>
                  <a:cubicBezTo>
                    <a:pt x="397338" y="826034"/>
                    <a:pt x="382733" y="810284"/>
                    <a:pt x="373570" y="791383"/>
                  </a:cubicBezTo>
                  <a:cubicBezTo>
                    <a:pt x="365838" y="775060"/>
                    <a:pt x="367269" y="774201"/>
                    <a:pt x="351519" y="783938"/>
                  </a:cubicBezTo>
                  <a:cubicBezTo>
                    <a:pt x="349228" y="785369"/>
                    <a:pt x="346937" y="787660"/>
                    <a:pt x="344360" y="788520"/>
                  </a:cubicBezTo>
                  <a:cubicBezTo>
                    <a:pt x="292240" y="802265"/>
                    <a:pt x="248426" y="781074"/>
                    <a:pt x="238403" y="724373"/>
                  </a:cubicBezTo>
                  <a:cubicBezTo>
                    <a:pt x="236398" y="712632"/>
                    <a:pt x="231816" y="710054"/>
                    <a:pt x="221221" y="708622"/>
                  </a:cubicBezTo>
                  <a:cubicBezTo>
                    <a:pt x="175688" y="702895"/>
                    <a:pt x="163947" y="691727"/>
                    <a:pt x="151346" y="647626"/>
                  </a:cubicBezTo>
                  <a:cubicBezTo>
                    <a:pt x="150201" y="643330"/>
                    <a:pt x="143328" y="639607"/>
                    <a:pt x="138460" y="638175"/>
                  </a:cubicBezTo>
                  <a:cubicBezTo>
                    <a:pt x="128723" y="635312"/>
                    <a:pt x="118128" y="635025"/>
                    <a:pt x="108105" y="632162"/>
                  </a:cubicBezTo>
                  <a:cubicBezTo>
                    <a:pt x="54840" y="616984"/>
                    <a:pt x="40808" y="549973"/>
                    <a:pt x="78609" y="510168"/>
                  </a:cubicBezTo>
                  <a:cubicBezTo>
                    <a:pt x="83763" y="504727"/>
                    <a:pt x="90350" y="500431"/>
                    <a:pt x="95218" y="494704"/>
                  </a:cubicBezTo>
                  <a:cubicBezTo>
                    <a:pt x="97795" y="491840"/>
                    <a:pt x="99800" y="485540"/>
                    <a:pt x="98368" y="482963"/>
                  </a:cubicBezTo>
                  <a:cubicBezTo>
                    <a:pt x="75745" y="443444"/>
                    <a:pt x="44244" y="414520"/>
                    <a:pt x="2148" y="397625"/>
                  </a:cubicBezTo>
                  <a:close/>
                </a:path>
              </a:pathLst>
            </a:custGeom>
            <a:gradFill>
              <a:gsLst>
                <a:gs pos="0">
                  <a:schemeClr val="accent1"/>
                </a:gs>
                <a:gs pos="83000">
                  <a:schemeClr val="accent2"/>
                </a:gs>
                <a:gs pos="100000">
                  <a:schemeClr val="accent3"/>
                </a:gs>
              </a:gsLst>
              <a:lin ang="5400012" scaled="0"/>
            </a:gra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rgbClr val="000000"/>
                </a:solidFill>
                <a:latin typeface="Arial"/>
                <a:ea typeface="Arial"/>
                <a:cs typeface="Arial"/>
                <a:sym typeface="Arial"/>
              </a:endParaRPr>
            </a:p>
          </p:txBody>
        </p:sp>
        <p:cxnSp>
          <p:nvCxnSpPr>
            <p:cNvPr id="128" name="Google Shape;128;p19"/>
            <p:cNvCxnSpPr/>
            <p:nvPr/>
          </p:nvCxnSpPr>
          <p:spPr>
            <a:xfrm>
              <a:off x="2835446" y="2590402"/>
              <a:ext cx="1617900" cy="0"/>
            </a:xfrm>
            <a:prstGeom prst="straightConnector1">
              <a:avLst/>
            </a:prstGeom>
            <a:noFill/>
            <a:ln w="57150" cap="flat" cmpd="sng">
              <a:solidFill>
                <a:schemeClr val="accent1"/>
              </a:solidFill>
              <a:prstDash val="solid"/>
              <a:miter lim="800000"/>
              <a:headEnd type="none" w="sm" len="sm"/>
              <a:tailEnd type="none" w="sm" len="sm"/>
            </a:ln>
          </p:spPr>
        </p:cxnSp>
      </p:grpSp>
      <p:sp>
        <p:nvSpPr>
          <p:cNvPr id="129" name="Google Shape;129;p19"/>
          <p:cNvSpPr txBox="1"/>
          <p:nvPr/>
        </p:nvSpPr>
        <p:spPr>
          <a:xfrm>
            <a:off x="1302310" y="3311460"/>
            <a:ext cx="2235900" cy="2538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3F3F3F"/>
              </a:buClr>
              <a:buSzPts val="1200"/>
              <a:buFont typeface="Arial"/>
              <a:buNone/>
            </a:pPr>
            <a:r>
              <a:rPr lang="en" sz="1200" b="0" i="0" u="none" strike="noStrike" cap="none">
                <a:solidFill>
                  <a:srgbClr val="3F3F3F"/>
                </a:solidFill>
                <a:latin typeface="Arial"/>
                <a:ea typeface="Arial"/>
                <a:cs typeface="Arial"/>
                <a:sym typeface="Arial"/>
              </a:rPr>
              <a:t>http://affine.ai/</a:t>
            </a:r>
            <a:endParaRPr sz="100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slide">
  <p:cSld name="1_Title slide">
    <p:bg>
      <p:bgPr>
        <a:solidFill>
          <a:schemeClr val="lt1"/>
        </a:solidFill>
        <a:effectLst/>
      </p:bgPr>
    </p:bg>
    <p:spTree>
      <p:nvGrpSpPr>
        <p:cNvPr id="1" name="Shape 130"/>
        <p:cNvGrpSpPr/>
        <p:nvPr/>
      </p:nvGrpSpPr>
      <p:grpSpPr>
        <a:xfrm>
          <a:off x="0" y="0"/>
          <a:ext cx="0" cy="0"/>
          <a:chOff x="0" y="0"/>
          <a:chExt cx="0" cy="0"/>
        </a:xfrm>
      </p:grpSpPr>
      <p:sp>
        <p:nvSpPr>
          <p:cNvPr id="131" name="Google Shape;131;p20"/>
          <p:cNvSpPr txBox="1">
            <a:spLocks noGrp="1"/>
          </p:cNvSpPr>
          <p:nvPr>
            <p:ph type="ctrTitle"/>
          </p:nvPr>
        </p:nvSpPr>
        <p:spPr>
          <a:xfrm>
            <a:off x="510452" y="525925"/>
            <a:ext cx="8123100" cy="1588500"/>
          </a:xfrm>
          <a:prstGeom prst="rect">
            <a:avLst/>
          </a:prstGeom>
          <a:noFill/>
          <a:ln>
            <a:noFill/>
          </a:ln>
        </p:spPr>
        <p:txBody>
          <a:bodyPr spcFirstLastPara="1" wrap="square" lIns="68575" tIns="68575" rIns="68575" bIns="68575" anchor="b" anchorCtr="0">
            <a:normAutofit/>
          </a:bodyPr>
          <a:lstStyle>
            <a:lvl1pPr lvl="0" algn="l" rtl="0">
              <a:lnSpc>
                <a:spcPct val="100000"/>
              </a:lnSpc>
              <a:spcBef>
                <a:spcPts val="0"/>
              </a:spcBef>
              <a:spcAft>
                <a:spcPts val="0"/>
              </a:spcAft>
              <a:buClr>
                <a:srgbClr val="272034"/>
              </a:buClr>
              <a:buSzPts val="3600"/>
              <a:buNone/>
              <a:defRPr sz="4800">
                <a:solidFill>
                  <a:srgbClr val="272034"/>
                </a:solidFill>
              </a:defRPr>
            </a:lvl1pPr>
            <a:lvl2pPr lvl="1" algn="l" rtl="0">
              <a:lnSpc>
                <a:spcPct val="100000"/>
              </a:lnSpc>
              <a:spcBef>
                <a:spcPts val="0"/>
              </a:spcBef>
              <a:spcAft>
                <a:spcPts val="0"/>
              </a:spcAft>
              <a:buClr>
                <a:srgbClr val="272034"/>
              </a:buClr>
              <a:buSzPts val="3600"/>
              <a:buNone/>
              <a:defRPr sz="4800">
                <a:solidFill>
                  <a:srgbClr val="272034"/>
                </a:solidFill>
              </a:defRPr>
            </a:lvl2pPr>
            <a:lvl3pPr lvl="2" algn="l" rtl="0">
              <a:lnSpc>
                <a:spcPct val="100000"/>
              </a:lnSpc>
              <a:spcBef>
                <a:spcPts val="0"/>
              </a:spcBef>
              <a:spcAft>
                <a:spcPts val="0"/>
              </a:spcAft>
              <a:buClr>
                <a:srgbClr val="272034"/>
              </a:buClr>
              <a:buSzPts val="3600"/>
              <a:buNone/>
              <a:defRPr sz="4800">
                <a:solidFill>
                  <a:srgbClr val="272034"/>
                </a:solidFill>
              </a:defRPr>
            </a:lvl3pPr>
            <a:lvl4pPr lvl="3" algn="l" rtl="0">
              <a:lnSpc>
                <a:spcPct val="100000"/>
              </a:lnSpc>
              <a:spcBef>
                <a:spcPts val="0"/>
              </a:spcBef>
              <a:spcAft>
                <a:spcPts val="0"/>
              </a:spcAft>
              <a:buClr>
                <a:srgbClr val="272034"/>
              </a:buClr>
              <a:buSzPts val="3600"/>
              <a:buNone/>
              <a:defRPr sz="4800">
                <a:solidFill>
                  <a:srgbClr val="272034"/>
                </a:solidFill>
              </a:defRPr>
            </a:lvl4pPr>
            <a:lvl5pPr lvl="4" algn="l" rtl="0">
              <a:lnSpc>
                <a:spcPct val="100000"/>
              </a:lnSpc>
              <a:spcBef>
                <a:spcPts val="0"/>
              </a:spcBef>
              <a:spcAft>
                <a:spcPts val="0"/>
              </a:spcAft>
              <a:buClr>
                <a:srgbClr val="272034"/>
              </a:buClr>
              <a:buSzPts val="3600"/>
              <a:buNone/>
              <a:defRPr sz="4800">
                <a:solidFill>
                  <a:srgbClr val="272034"/>
                </a:solidFill>
              </a:defRPr>
            </a:lvl5pPr>
            <a:lvl6pPr lvl="5" algn="l" rtl="0">
              <a:lnSpc>
                <a:spcPct val="100000"/>
              </a:lnSpc>
              <a:spcBef>
                <a:spcPts val="0"/>
              </a:spcBef>
              <a:spcAft>
                <a:spcPts val="0"/>
              </a:spcAft>
              <a:buClr>
                <a:srgbClr val="272034"/>
              </a:buClr>
              <a:buSzPts val="3600"/>
              <a:buNone/>
              <a:defRPr sz="4800">
                <a:solidFill>
                  <a:srgbClr val="272034"/>
                </a:solidFill>
              </a:defRPr>
            </a:lvl6pPr>
            <a:lvl7pPr lvl="6" algn="l" rtl="0">
              <a:lnSpc>
                <a:spcPct val="100000"/>
              </a:lnSpc>
              <a:spcBef>
                <a:spcPts val="0"/>
              </a:spcBef>
              <a:spcAft>
                <a:spcPts val="0"/>
              </a:spcAft>
              <a:buClr>
                <a:srgbClr val="272034"/>
              </a:buClr>
              <a:buSzPts val="3600"/>
              <a:buNone/>
              <a:defRPr sz="4800">
                <a:solidFill>
                  <a:srgbClr val="272034"/>
                </a:solidFill>
              </a:defRPr>
            </a:lvl7pPr>
            <a:lvl8pPr lvl="7" algn="l" rtl="0">
              <a:lnSpc>
                <a:spcPct val="100000"/>
              </a:lnSpc>
              <a:spcBef>
                <a:spcPts val="0"/>
              </a:spcBef>
              <a:spcAft>
                <a:spcPts val="0"/>
              </a:spcAft>
              <a:buClr>
                <a:srgbClr val="272034"/>
              </a:buClr>
              <a:buSzPts val="3600"/>
              <a:buNone/>
              <a:defRPr sz="4800">
                <a:solidFill>
                  <a:srgbClr val="272034"/>
                </a:solidFill>
              </a:defRPr>
            </a:lvl8pPr>
            <a:lvl9pPr lvl="8" algn="l" rtl="0">
              <a:lnSpc>
                <a:spcPct val="100000"/>
              </a:lnSpc>
              <a:spcBef>
                <a:spcPts val="0"/>
              </a:spcBef>
              <a:spcAft>
                <a:spcPts val="0"/>
              </a:spcAft>
              <a:buClr>
                <a:srgbClr val="272034"/>
              </a:buClr>
              <a:buSzPts val="3600"/>
              <a:buNone/>
              <a:defRPr sz="4800">
                <a:solidFill>
                  <a:srgbClr val="272034"/>
                </a:solidFill>
              </a:defRPr>
            </a:lvl9pPr>
          </a:lstStyle>
          <a:p>
            <a:endParaRPr/>
          </a:p>
        </p:txBody>
      </p:sp>
      <p:sp>
        <p:nvSpPr>
          <p:cNvPr id="132" name="Google Shape;132;p20"/>
          <p:cNvSpPr txBox="1">
            <a:spLocks noGrp="1"/>
          </p:cNvSpPr>
          <p:nvPr>
            <p:ph type="subTitle" idx="1"/>
          </p:nvPr>
        </p:nvSpPr>
        <p:spPr>
          <a:xfrm>
            <a:off x="510452" y="2450938"/>
            <a:ext cx="8123100" cy="630000"/>
          </a:xfrm>
          <a:prstGeom prst="rect">
            <a:avLst/>
          </a:prstGeom>
          <a:noFill/>
          <a:ln>
            <a:noFill/>
          </a:ln>
        </p:spPr>
        <p:txBody>
          <a:bodyPr spcFirstLastPara="1" wrap="square" lIns="68575" tIns="68575" rIns="68575" bIns="68575" anchor="t" anchorCtr="0">
            <a:normAutofit/>
          </a:bodyPr>
          <a:lstStyle>
            <a:lvl1pPr lvl="0" algn="l" rtl="0">
              <a:lnSpc>
                <a:spcPct val="115000"/>
              </a:lnSpc>
              <a:spcBef>
                <a:spcPts val="0"/>
              </a:spcBef>
              <a:spcAft>
                <a:spcPts val="0"/>
              </a:spcAft>
              <a:buClr>
                <a:srgbClr val="666666"/>
              </a:buClr>
              <a:buSzPts val="1300"/>
              <a:buNone/>
              <a:defRPr>
                <a:solidFill>
                  <a:srgbClr val="666666"/>
                </a:solidFill>
              </a:defRPr>
            </a:lvl1pPr>
            <a:lvl2pPr lvl="1" algn="l" rtl="0">
              <a:lnSpc>
                <a:spcPct val="115000"/>
              </a:lnSpc>
              <a:spcBef>
                <a:spcPts val="0"/>
              </a:spcBef>
              <a:spcAft>
                <a:spcPts val="0"/>
              </a:spcAft>
              <a:buClr>
                <a:srgbClr val="666666"/>
              </a:buClr>
              <a:buSzPts val="1300"/>
              <a:buNone/>
              <a:defRPr sz="1800">
                <a:solidFill>
                  <a:srgbClr val="666666"/>
                </a:solidFill>
              </a:defRPr>
            </a:lvl2pPr>
            <a:lvl3pPr lvl="2" algn="l" rtl="0">
              <a:lnSpc>
                <a:spcPct val="115000"/>
              </a:lnSpc>
              <a:spcBef>
                <a:spcPts val="0"/>
              </a:spcBef>
              <a:spcAft>
                <a:spcPts val="0"/>
              </a:spcAft>
              <a:buClr>
                <a:srgbClr val="666666"/>
              </a:buClr>
              <a:buSzPts val="1300"/>
              <a:buNone/>
              <a:defRPr sz="1800">
                <a:solidFill>
                  <a:srgbClr val="666666"/>
                </a:solidFill>
              </a:defRPr>
            </a:lvl3pPr>
            <a:lvl4pPr lvl="3" algn="l" rtl="0">
              <a:lnSpc>
                <a:spcPct val="115000"/>
              </a:lnSpc>
              <a:spcBef>
                <a:spcPts val="0"/>
              </a:spcBef>
              <a:spcAft>
                <a:spcPts val="0"/>
              </a:spcAft>
              <a:buClr>
                <a:srgbClr val="666666"/>
              </a:buClr>
              <a:buSzPts val="1300"/>
              <a:buNone/>
              <a:defRPr sz="1800">
                <a:solidFill>
                  <a:srgbClr val="666666"/>
                </a:solidFill>
              </a:defRPr>
            </a:lvl4pPr>
            <a:lvl5pPr lvl="4" algn="l" rtl="0">
              <a:lnSpc>
                <a:spcPct val="115000"/>
              </a:lnSpc>
              <a:spcBef>
                <a:spcPts val="0"/>
              </a:spcBef>
              <a:spcAft>
                <a:spcPts val="0"/>
              </a:spcAft>
              <a:buClr>
                <a:srgbClr val="666666"/>
              </a:buClr>
              <a:buSzPts val="1300"/>
              <a:buNone/>
              <a:defRPr sz="1800">
                <a:solidFill>
                  <a:srgbClr val="666666"/>
                </a:solidFill>
              </a:defRPr>
            </a:lvl5pPr>
            <a:lvl6pPr lvl="5" algn="l" rtl="0">
              <a:lnSpc>
                <a:spcPct val="115000"/>
              </a:lnSpc>
              <a:spcBef>
                <a:spcPts val="0"/>
              </a:spcBef>
              <a:spcAft>
                <a:spcPts val="0"/>
              </a:spcAft>
              <a:buClr>
                <a:srgbClr val="666666"/>
              </a:buClr>
              <a:buSzPts val="1300"/>
              <a:buNone/>
              <a:defRPr sz="1800">
                <a:solidFill>
                  <a:srgbClr val="666666"/>
                </a:solidFill>
              </a:defRPr>
            </a:lvl6pPr>
            <a:lvl7pPr lvl="6" algn="l" rtl="0">
              <a:lnSpc>
                <a:spcPct val="115000"/>
              </a:lnSpc>
              <a:spcBef>
                <a:spcPts val="0"/>
              </a:spcBef>
              <a:spcAft>
                <a:spcPts val="0"/>
              </a:spcAft>
              <a:buClr>
                <a:srgbClr val="666666"/>
              </a:buClr>
              <a:buSzPts val="1300"/>
              <a:buNone/>
              <a:defRPr sz="1800">
                <a:solidFill>
                  <a:srgbClr val="666666"/>
                </a:solidFill>
              </a:defRPr>
            </a:lvl7pPr>
            <a:lvl8pPr lvl="7" algn="l" rtl="0">
              <a:lnSpc>
                <a:spcPct val="115000"/>
              </a:lnSpc>
              <a:spcBef>
                <a:spcPts val="0"/>
              </a:spcBef>
              <a:spcAft>
                <a:spcPts val="0"/>
              </a:spcAft>
              <a:buClr>
                <a:srgbClr val="666666"/>
              </a:buClr>
              <a:buSzPts val="1300"/>
              <a:buNone/>
              <a:defRPr sz="1800">
                <a:solidFill>
                  <a:srgbClr val="666666"/>
                </a:solidFill>
              </a:defRPr>
            </a:lvl8pPr>
            <a:lvl9pPr lvl="8" algn="l" rtl="0">
              <a:lnSpc>
                <a:spcPct val="115000"/>
              </a:lnSpc>
              <a:spcBef>
                <a:spcPts val="0"/>
              </a:spcBef>
              <a:spcAft>
                <a:spcPts val="0"/>
              </a:spcAft>
              <a:buClr>
                <a:srgbClr val="666666"/>
              </a:buClr>
              <a:buSzPts val="1300"/>
              <a:buNone/>
              <a:defRPr sz="1800">
                <a:solidFill>
                  <a:srgbClr val="666666"/>
                </a:solidFill>
              </a:defRPr>
            </a:lvl9pPr>
          </a:lstStyle>
          <a:p>
            <a:endParaRPr/>
          </a:p>
        </p:txBody>
      </p:sp>
      <p:cxnSp>
        <p:nvCxnSpPr>
          <p:cNvPr id="133" name="Google Shape;133;p20"/>
          <p:cNvCxnSpPr/>
          <p:nvPr/>
        </p:nvCxnSpPr>
        <p:spPr>
          <a:xfrm>
            <a:off x="666125" y="2276450"/>
            <a:ext cx="666000" cy="0"/>
          </a:xfrm>
          <a:prstGeom prst="straightConnector1">
            <a:avLst/>
          </a:prstGeom>
          <a:noFill/>
          <a:ln w="28575" cap="flat" cmpd="sng">
            <a:solidFill>
              <a:srgbClr val="F05B5B"/>
            </a:solidFill>
            <a:prstDash val="solid"/>
            <a:round/>
            <a:headEnd type="none" w="sm" len="sm"/>
            <a:tailEnd type="none" w="sm" len="sm"/>
          </a:ln>
        </p:spPr>
      </p:cxnSp>
      <p:pic>
        <p:nvPicPr>
          <p:cNvPr id="134" name="Google Shape;134;p20"/>
          <p:cNvPicPr preferRelativeResize="0"/>
          <p:nvPr/>
        </p:nvPicPr>
        <p:blipFill rotWithShape="1">
          <a:blip r:embed="rId2">
            <a:alphaModFix/>
          </a:blip>
          <a:srcRect/>
          <a:stretch/>
        </p:blipFill>
        <p:spPr>
          <a:xfrm rot="5400000" flipH="1">
            <a:off x="-2513029" y="2506819"/>
            <a:ext cx="5149710" cy="123650"/>
          </a:xfrm>
          <a:prstGeom prst="rect">
            <a:avLst/>
          </a:prstGeom>
          <a:noFill/>
          <a:ln>
            <a:noFill/>
          </a:ln>
        </p:spPr>
      </p:pic>
      <p:pic>
        <p:nvPicPr>
          <p:cNvPr id="135" name="Google Shape;135;p20"/>
          <p:cNvPicPr preferRelativeResize="0"/>
          <p:nvPr/>
        </p:nvPicPr>
        <p:blipFill rotWithShape="1">
          <a:blip r:embed="rId3">
            <a:alphaModFix/>
          </a:blip>
          <a:srcRect/>
          <a:stretch/>
        </p:blipFill>
        <p:spPr>
          <a:xfrm>
            <a:off x="608102" y="4310828"/>
            <a:ext cx="1642552" cy="436843"/>
          </a:xfrm>
          <a:prstGeom prst="rect">
            <a:avLst/>
          </a:prstGeom>
          <a:noFill/>
          <a:ln>
            <a:noFill/>
          </a:ln>
        </p:spPr>
      </p:pic>
      <p:sp>
        <p:nvSpPr>
          <p:cNvPr id="136" name="Google Shape;136;p20"/>
          <p:cNvSpPr txBox="1"/>
          <p:nvPr/>
        </p:nvSpPr>
        <p:spPr>
          <a:xfrm>
            <a:off x="7306707" y="4459184"/>
            <a:ext cx="748800" cy="1230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 sz="800" b="0" i="0" u="none" strike="noStrike" cap="none">
                <a:solidFill>
                  <a:schemeClr val="accent1"/>
                </a:solidFill>
                <a:latin typeface="Arial"/>
                <a:ea typeface="Arial"/>
                <a:cs typeface="Arial"/>
                <a:sym typeface="Arial"/>
              </a:rPr>
              <a:t>http://affine.ai/</a:t>
            </a:r>
            <a:endParaRPr sz="100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1">
  <p:cSld name="TITLE_1">
    <p:bg>
      <p:bgPr>
        <a:blipFill>
          <a:blip r:embed="rId2">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1"/>
          <p:cNvSpPr txBox="1">
            <a:spLocks noGrp="1"/>
          </p:cNvSpPr>
          <p:nvPr>
            <p:ph type="ctrTitle"/>
          </p:nvPr>
        </p:nvSpPr>
        <p:spPr>
          <a:xfrm>
            <a:off x="510452" y="571500"/>
            <a:ext cx="8123100" cy="1588500"/>
          </a:xfrm>
          <a:prstGeom prst="rect">
            <a:avLst/>
          </a:prstGeom>
          <a:noFill/>
          <a:ln>
            <a:noFill/>
          </a:ln>
        </p:spPr>
        <p:txBody>
          <a:bodyPr spcFirstLastPara="1" wrap="square" lIns="68575" tIns="68575" rIns="68575" bIns="68575" anchor="b" anchorCtr="0">
            <a:normAutofit/>
          </a:bodyPr>
          <a:lstStyle>
            <a:lvl1pPr lvl="0" algn="l" rtl="0">
              <a:lnSpc>
                <a:spcPct val="100000"/>
              </a:lnSpc>
              <a:spcBef>
                <a:spcPts val="0"/>
              </a:spcBef>
              <a:spcAft>
                <a:spcPts val="0"/>
              </a:spcAft>
              <a:buClr>
                <a:schemeClr val="lt1"/>
              </a:buClr>
              <a:buSzPts val="3600"/>
              <a:buNone/>
              <a:defRPr sz="4800">
                <a:solidFill>
                  <a:schemeClr val="lt1"/>
                </a:solidFill>
              </a:defRPr>
            </a:lvl1pPr>
            <a:lvl2pPr lvl="1" algn="l" rtl="0">
              <a:lnSpc>
                <a:spcPct val="100000"/>
              </a:lnSpc>
              <a:spcBef>
                <a:spcPts val="0"/>
              </a:spcBef>
              <a:spcAft>
                <a:spcPts val="0"/>
              </a:spcAft>
              <a:buClr>
                <a:schemeClr val="lt1"/>
              </a:buClr>
              <a:buSzPts val="3600"/>
              <a:buNone/>
              <a:defRPr sz="4800">
                <a:solidFill>
                  <a:schemeClr val="lt1"/>
                </a:solidFill>
              </a:defRPr>
            </a:lvl2pPr>
            <a:lvl3pPr lvl="2" algn="l" rtl="0">
              <a:lnSpc>
                <a:spcPct val="100000"/>
              </a:lnSpc>
              <a:spcBef>
                <a:spcPts val="0"/>
              </a:spcBef>
              <a:spcAft>
                <a:spcPts val="0"/>
              </a:spcAft>
              <a:buClr>
                <a:schemeClr val="lt1"/>
              </a:buClr>
              <a:buSzPts val="3600"/>
              <a:buNone/>
              <a:defRPr sz="4800">
                <a:solidFill>
                  <a:schemeClr val="lt1"/>
                </a:solidFill>
              </a:defRPr>
            </a:lvl3pPr>
            <a:lvl4pPr lvl="3" algn="l" rtl="0">
              <a:lnSpc>
                <a:spcPct val="100000"/>
              </a:lnSpc>
              <a:spcBef>
                <a:spcPts val="0"/>
              </a:spcBef>
              <a:spcAft>
                <a:spcPts val="0"/>
              </a:spcAft>
              <a:buClr>
                <a:schemeClr val="lt1"/>
              </a:buClr>
              <a:buSzPts val="3600"/>
              <a:buNone/>
              <a:defRPr sz="4800">
                <a:solidFill>
                  <a:schemeClr val="lt1"/>
                </a:solidFill>
              </a:defRPr>
            </a:lvl4pPr>
            <a:lvl5pPr lvl="4" algn="l" rtl="0">
              <a:lnSpc>
                <a:spcPct val="100000"/>
              </a:lnSpc>
              <a:spcBef>
                <a:spcPts val="0"/>
              </a:spcBef>
              <a:spcAft>
                <a:spcPts val="0"/>
              </a:spcAft>
              <a:buClr>
                <a:schemeClr val="lt1"/>
              </a:buClr>
              <a:buSzPts val="3600"/>
              <a:buNone/>
              <a:defRPr sz="4800">
                <a:solidFill>
                  <a:schemeClr val="lt1"/>
                </a:solidFill>
              </a:defRPr>
            </a:lvl5pPr>
            <a:lvl6pPr lvl="5" algn="l" rtl="0">
              <a:lnSpc>
                <a:spcPct val="100000"/>
              </a:lnSpc>
              <a:spcBef>
                <a:spcPts val="0"/>
              </a:spcBef>
              <a:spcAft>
                <a:spcPts val="0"/>
              </a:spcAft>
              <a:buClr>
                <a:schemeClr val="lt1"/>
              </a:buClr>
              <a:buSzPts val="3600"/>
              <a:buNone/>
              <a:defRPr sz="4800">
                <a:solidFill>
                  <a:schemeClr val="lt1"/>
                </a:solidFill>
              </a:defRPr>
            </a:lvl6pPr>
            <a:lvl7pPr lvl="6" algn="l" rtl="0">
              <a:lnSpc>
                <a:spcPct val="100000"/>
              </a:lnSpc>
              <a:spcBef>
                <a:spcPts val="0"/>
              </a:spcBef>
              <a:spcAft>
                <a:spcPts val="0"/>
              </a:spcAft>
              <a:buClr>
                <a:schemeClr val="lt1"/>
              </a:buClr>
              <a:buSzPts val="3600"/>
              <a:buNone/>
              <a:defRPr sz="4800">
                <a:solidFill>
                  <a:schemeClr val="lt1"/>
                </a:solidFill>
              </a:defRPr>
            </a:lvl7pPr>
            <a:lvl8pPr lvl="7" algn="l" rtl="0">
              <a:lnSpc>
                <a:spcPct val="100000"/>
              </a:lnSpc>
              <a:spcBef>
                <a:spcPts val="0"/>
              </a:spcBef>
              <a:spcAft>
                <a:spcPts val="0"/>
              </a:spcAft>
              <a:buClr>
                <a:schemeClr val="lt1"/>
              </a:buClr>
              <a:buSzPts val="3600"/>
              <a:buNone/>
              <a:defRPr sz="4800">
                <a:solidFill>
                  <a:schemeClr val="lt1"/>
                </a:solidFill>
              </a:defRPr>
            </a:lvl8pPr>
            <a:lvl9pPr lvl="8" algn="l" rtl="0">
              <a:lnSpc>
                <a:spcPct val="100000"/>
              </a:lnSpc>
              <a:spcBef>
                <a:spcPts val="0"/>
              </a:spcBef>
              <a:spcAft>
                <a:spcPts val="0"/>
              </a:spcAft>
              <a:buClr>
                <a:schemeClr val="lt1"/>
              </a:buClr>
              <a:buSzPts val="3600"/>
              <a:buNone/>
              <a:defRPr sz="4800">
                <a:solidFill>
                  <a:schemeClr val="lt1"/>
                </a:solidFill>
              </a:defRPr>
            </a:lvl9pPr>
          </a:lstStyle>
          <a:p>
            <a:endParaRPr/>
          </a:p>
        </p:txBody>
      </p:sp>
      <p:sp>
        <p:nvSpPr>
          <p:cNvPr id="139" name="Google Shape;139;p21"/>
          <p:cNvSpPr txBox="1">
            <a:spLocks noGrp="1"/>
          </p:cNvSpPr>
          <p:nvPr>
            <p:ph type="subTitle" idx="1"/>
          </p:nvPr>
        </p:nvSpPr>
        <p:spPr>
          <a:xfrm>
            <a:off x="510452" y="2496513"/>
            <a:ext cx="8123100" cy="630000"/>
          </a:xfrm>
          <a:prstGeom prst="rect">
            <a:avLst/>
          </a:prstGeom>
          <a:noFill/>
          <a:ln>
            <a:noFill/>
          </a:ln>
        </p:spPr>
        <p:txBody>
          <a:bodyPr spcFirstLastPara="1" wrap="square" lIns="68575" tIns="68575" rIns="68575" bIns="68575" anchor="t" anchorCtr="0">
            <a:normAutofit/>
          </a:bodyPr>
          <a:lstStyle>
            <a:lvl1pPr lvl="0" algn="l" rtl="0">
              <a:lnSpc>
                <a:spcPct val="115000"/>
              </a:lnSpc>
              <a:spcBef>
                <a:spcPts val="0"/>
              </a:spcBef>
              <a:spcAft>
                <a:spcPts val="0"/>
              </a:spcAft>
              <a:buClr>
                <a:schemeClr val="lt1"/>
              </a:buClr>
              <a:buSzPts val="1300"/>
              <a:buNone/>
              <a:defRPr>
                <a:solidFill>
                  <a:schemeClr val="lt1"/>
                </a:solidFill>
              </a:defRPr>
            </a:lvl1pPr>
            <a:lvl2pPr lvl="1" algn="l" rtl="0">
              <a:lnSpc>
                <a:spcPct val="115000"/>
              </a:lnSpc>
              <a:spcBef>
                <a:spcPts val="0"/>
              </a:spcBef>
              <a:spcAft>
                <a:spcPts val="0"/>
              </a:spcAft>
              <a:buClr>
                <a:schemeClr val="lt1"/>
              </a:buClr>
              <a:buSzPts val="1300"/>
              <a:buNone/>
              <a:defRPr sz="1800">
                <a:solidFill>
                  <a:schemeClr val="lt1"/>
                </a:solidFill>
              </a:defRPr>
            </a:lvl2pPr>
            <a:lvl3pPr lvl="2" algn="l" rtl="0">
              <a:lnSpc>
                <a:spcPct val="115000"/>
              </a:lnSpc>
              <a:spcBef>
                <a:spcPts val="0"/>
              </a:spcBef>
              <a:spcAft>
                <a:spcPts val="0"/>
              </a:spcAft>
              <a:buClr>
                <a:schemeClr val="lt1"/>
              </a:buClr>
              <a:buSzPts val="1300"/>
              <a:buNone/>
              <a:defRPr sz="1800">
                <a:solidFill>
                  <a:schemeClr val="lt1"/>
                </a:solidFill>
              </a:defRPr>
            </a:lvl3pPr>
            <a:lvl4pPr lvl="3" algn="l" rtl="0">
              <a:lnSpc>
                <a:spcPct val="115000"/>
              </a:lnSpc>
              <a:spcBef>
                <a:spcPts val="0"/>
              </a:spcBef>
              <a:spcAft>
                <a:spcPts val="0"/>
              </a:spcAft>
              <a:buClr>
                <a:schemeClr val="lt1"/>
              </a:buClr>
              <a:buSzPts val="1300"/>
              <a:buNone/>
              <a:defRPr sz="1800">
                <a:solidFill>
                  <a:schemeClr val="lt1"/>
                </a:solidFill>
              </a:defRPr>
            </a:lvl4pPr>
            <a:lvl5pPr lvl="4" algn="l" rtl="0">
              <a:lnSpc>
                <a:spcPct val="115000"/>
              </a:lnSpc>
              <a:spcBef>
                <a:spcPts val="0"/>
              </a:spcBef>
              <a:spcAft>
                <a:spcPts val="0"/>
              </a:spcAft>
              <a:buClr>
                <a:schemeClr val="lt1"/>
              </a:buClr>
              <a:buSzPts val="1300"/>
              <a:buNone/>
              <a:defRPr sz="1800">
                <a:solidFill>
                  <a:schemeClr val="lt1"/>
                </a:solidFill>
              </a:defRPr>
            </a:lvl5pPr>
            <a:lvl6pPr lvl="5" algn="l" rtl="0">
              <a:lnSpc>
                <a:spcPct val="115000"/>
              </a:lnSpc>
              <a:spcBef>
                <a:spcPts val="0"/>
              </a:spcBef>
              <a:spcAft>
                <a:spcPts val="0"/>
              </a:spcAft>
              <a:buClr>
                <a:schemeClr val="lt1"/>
              </a:buClr>
              <a:buSzPts val="1300"/>
              <a:buNone/>
              <a:defRPr sz="1800">
                <a:solidFill>
                  <a:schemeClr val="lt1"/>
                </a:solidFill>
              </a:defRPr>
            </a:lvl6pPr>
            <a:lvl7pPr lvl="6" algn="l" rtl="0">
              <a:lnSpc>
                <a:spcPct val="115000"/>
              </a:lnSpc>
              <a:spcBef>
                <a:spcPts val="0"/>
              </a:spcBef>
              <a:spcAft>
                <a:spcPts val="0"/>
              </a:spcAft>
              <a:buClr>
                <a:schemeClr val="lt1"/>
              </a:buClr>
              <a:buSzPts val="1300"/>
              <a:buNone/>
              <a:defRPr sz="1800">
                <a:solidFill>
                  <a:schemeClr val="lt1"/>
                </a:solidFill>
              </a:defRPr>
            </a:lvl7pPr>
            <a:lvl8pPr lvl="7" algn="l" rtl="0">
              <a:lnSpc>
                <a:spcPct val="115000"/>
              </a:lnSpc>
              <a:spcBef>
                <a:spcPts val="0"/>
              </a:spcBef>
              <a:spcAft>
                <a:spcPts val="0"/>
              </a:spcAft>
              <a:buClr>
                <a:schemeClr val="lt1"/>
              </a:buClr>
              <a:buSzPts val="1300"/>
              <a:buNone/>
              <a:defRPr sz="1800">
                <a:solidFill>
                  <a:schemeClr val="lt1"/>
                </a:solidFill>
              </a:defRPr>
            </a:lvl8pPr>
            <a:lvl9pPr lvl="8" algn="l" rtl="0">
              <a:lnSpc>
                <a:spcPct val="115000"/>
              </a:lnSpc>
              <a:spcBef>
                <a:spcPts val="0"/>
              </a:spcBef>
              <a:spcAft>
                <a:spcPts val="0"/>
              </a:spcAft>
              <a:buClr>
                <a:schemeClr val="lt1"/>
              </a:buClr>
              <a:buSzPts val="1300"/>
              <a:buNone/>
              <a:defRPr sz="1800">
                <a:solidFill>
                  <a:schemeClr val="lt1"/>
                </a:solidFill>
              </a:defRPr>
            </a:lvl9pPr>
          </a:lstStyle>
          <a:p>
            <a:endParaRPr/>
          </a:p>
        </p:txBody>
      </p:sp>
      <p:cxnSp>
        <p:nvCxnSpPr>
          <p:cNvPr id="140" name="Google Shape;140;p21"/>
          <p:cNvCxnSpPr/>
          <p:nvPr/>
        </p:nvCxnSpPr>
        <p:spPr>
          <a:xfrm>
            <a:off x="666125" y="2322025"/>
            <a:ext cx="666000" cy="0"/>
          </a:xfrm>
          <a:prstGeom prst="straightConnector1">
            <a:avLst/>
          </a:prstGeom>
          <a:noFill/>
          <a:ln w="28575" cap="flat" cmpd="sng">
            <a:solidFill>
              <a:schemeClr val="lt1"/>
            </a:solidFill>
            <a:prstDash val="solid"/>
            <a:round/>
            <a:headEnd type="none" w="sm" len="sm"/>
            <a:tailEnd type="none" w="sm" len="sm"/>
          </a:ln>
        </p:spPr>
      </p:cxnSp>
      <p:sp>
        <p:nvSpPr>
          <p:cNvPr id="141" name="Google Shape;141;p21"/>
          <p:cNvSpPr txBox="1"/>
          <p:nvPr/>
        </p:nvSpPr>
        <p:spPr>
          <a:xfrm>
            <a:off x="7306707" y="4459184"/>
            <a:ext cx="748800" cy="1230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 sz="800" b="0" i="0" u="none" strike="noStrike" cap="none">
                <a:solidFill>
                  <a:schemeClr val="lt1"/>
                </a:solidFill>
                <a:latin typeface="Arial"/>
                <a:ea typeface="Arial"/>
                <a:cs typeface="Arial"/>
                <a:sym typeface="Arial"/>
              </a:rPr>
              <a:t>http://affine.ai/</a:t>
            </a:r>
            <a:endParaRPr sz="100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1 1">
  <p:cSld name="1_Title slide 1 1">
    <p:bg>
      <p:bgPr>
        <a:solidFill>
          <a:schemeClr val="lt1"/>
        </a:solidFill>
        <a:effectLst/>
      </p:bgPr>
    </p:bg>
    <p:spTree>
      <p:nvGrpSpPr>
        <p:cNvPr id="1" name="Shape 142"/>
        <p:cNvGrpSpPr/>
        <p:nvPr/>
      </p:nvGrpSpPr>
      <p:grpSpPr>
        <a:xfrm>
          <a:off x="0" y="0"/>
          <a:ext cx="0" cy="0"/>
          <a:chOff x="0" y="0"/>
          <a:chExt cx="0" cy="0"/>
        </a:xfrm>
      </p:grpSpPr>
      <p:sp>
        <p:nvSpPr>
          <p:cNvPr id="143" name="Google Shape;143;p22"/>
          <p:cNvSpPr txBox="1">
            <a:spLocks noGrp="1"/>
          </p:cNvSpPr>
          <p:nvPr>
            <p:ph type="subTitle" idx="1"/>
          </p:nvPr>
        </p:nvSpPr>
        <p:spPr>
          <a:xfrm>
            <a:off x="510452" y="2679538"/>
            <a:ext cx="8123100" cy="630000"/>
          </a:xfrm>
          <a:prstGeom prst="rect">
            <a:avLst/>
          </a:prstGeom>
          <a:noFill/>
          <a:ln>
            <a:noFill/>
          </a:ln>
        </p:spPr>
        <p:txBody>
          <a:bodyPr spcFirstLastPara="1" wrap="square" lIns="68575" tIns="68575" rIns="68575" bIns="68575" anchor="t" anchorCtr="0">
            <a:normAutofit/>
          </a:bodyPr>
          <a:lstStyle>
            <a:lvl1pPr lvl="0" algn="l" rtl="0">
              <a:lnSpc>
                <a:spcPct val="115000"/>
              </a:lnSpc>
              <a:spcBef>
                <a:spcPts val="0"/>
              </a:spcBef>
              <a:spcAft>
                <a:spcPts val="0"/>
              </a:spcAft>
              <a:buClr>
                <a:srgbClr val="666666"/>
              </a:buClr>
              <a:buSzPts val="1300"/>
              <a:buNone/>
              <a:defRPr>
                <a:solidFill>
                  <a:srgbClr val="666666"/>
                </a:solidFill>
              </a:defRPr>
            </a:lvl1pPr>
            <a:lvl2pPr lvl="1" algn="l" rtl="0">
              <a:lnSpc>
                <a:spcPct val="115000"/>
              </a:lnSpc>
              <a:spcBef>
                <a:spcPts val="0"/>
              </a:spcBef>
              <a:spcAft>
                <a:spcPts val="0"/>
              </a:spcAft>
              <a:buClr>
                <a:srgbClr val="666666"/>
              </a:buClr>
              <a:buSzPts val="1300"/>
              <a:buNone/>
              <a:defRPr sz="1800">
                <a:solidFill>
                  <a:srgbClr val="666666"/>
                </a:solidFill>
              </a:defRPr>
            </a:lvl2pPr>
            <a:lvl3pPr lvl="2" algn="l" rtl="0">
              <a:lnSpc>
                <a:spcPct val="115000"/>
              </a:lnSpc>
              <a:spcBef>
                <a:spcPts val="0"/>
              </a:spcBef>
              <a:spcAft>
                <a:spcPts val="0"/>
              </a:spcAft>
              <a:buClr>
                <a:srgbClr val="666666"/>
              </a:buClr>
              <a:buSzPts val="1300"/>
              <a:buNone/>
              <a:defRPr sz="1800">
                <a:solidFill>
                  <a:srgbClr val="666666"/>
                </a:solidFill>
              </a:defRPr>
            </a:lvl3pPr>
            <a:lvl4pPr lvl="3" algn="l" rtl="0">
              <a:lnSpc>
                <a:spcPct val="115000"/>
              </a:lnSpc>
              <a:spcBef>
                <a:spcPts val="0"/>
              </a:spcBef>
              <a:spcAft>
                <a:spcPts val="0"/>
              </a:spcAft>
              <a:buClr>
                <a:srgbClr val="666666"/>
              </a:buClr>
              <a:buSzPts val="1300"/>
              <a:buNone/>
              <a:defRPr sz="1800">
                <a:solidFill>
                  <a:srgbClr val="666666"/>
                </a:solidFill>
              </a:defRPr>
            </a:lvl4pPr>
            <a:lvl5pPr lvl="4" algn="l" rtl="0">
              <a:lnSpc>
                <a:spcPct val="115000"/>
              </a:lnSpc>
              <a:spcBef>
                <a:spcPts val="0"/>
              </a:spcBef>
              <a:spcAft>
                <a:spcPts val="0"/>
              </a:spcAft>
              <a:buClr>
                <a:srgbClr val="666666"/>
              </a:buClr>
              <a:buSzPts val="1300"/>
              <a:buNone/>
              <a:defRPr sz="1800">
                <a:solidFill>
                  <a:srgbClr val="666666"/>
                </a:solidFill>
              </a:defRPr>
            </a:lvl5pPr>
            <a:lvl6pPr lvl="5" algn="l" rtl="0">
              <a:lnSpc>
                <a:spcPct val="115000"/>
              </a:lnSpc>
              <a:spcBef>
                <a:spcPts val="0"/>
              </a:spcBef>
              <a:spcAft>
                <a:spcPts val="0"/>
              </a:spcAft>
              <a:buClr>
                <a:srgbClr val="666666"/>
              </a:buClr>
              <a:buSzPts val="1300"/>
              <a:buNone/>
              <a:defRPr sz="1800">
                <a:solidFill>
                  <a:srgbClr val="666666"/>
                </a:solidFill>
              </a:defRPr>
            </a:lvl6pPr>
            <a:lvl7pPr lvl="6" algn="l" rtl="0">
              <a:lnSpc>
                <a:spcPct val="115000"/>
              </a:lnSpc>
              <a:spcBef>
                <a:spcPts val="0"/>
              </a:spcBef>
              <a:spcAft>
                <a:spcPts val="0"/>
              </a:spcAft>
              <a:buClr>
                <a:srgbClr val="666666"/>
              </a:buClr>
              <a:buSzPts val="1300"/>
              <a:buNone/>
              <a:defRPr sz="1800">
                <a:solidFill>
                  <a:srgbClr val="666666"/>
                </a:solidFill>
              </a:defRPr>
            </a:lvl7pPr>
            <a:lvl8pPr lvl="7" algn="l" rtl="0">
              <a:lnSpc>
                <a:spcPct val="115000"/>
              </a:lnSpc>
              <a:spcBef>
                <a:spcPts val="0"/>
              </a:spcBef>
              <a:spcAft>
                <a:spcPts val="0"/>
              </a:spcAft>
              <a:buClr>
                <a:srgbClr val="666666"/>
              </a:buClr>
              <a:buSzPts val="1300"/>
              <a:buNone/>
              <a:defRPr sz="1800">
                <a:solidFill>
                  <a:srgbClr val="666666"/>
                </a:solidFill>
              </a:defRPr>
            </a:lvl8pPr>
            <a:lvl9pPr lvl="8" algn="l" rtl="0">
              <a:lnSpc>
                <a:spcPct val="115000"/>
              </a:lnSpc>
              <a:spcBef>
                <a:spcPts val="0"/>
              </a:spcBef>
              <a:spcAft>
                <a:spcPts val="0"/>
              </a:spcAft>
              <a:buClr>
                <a:srgbClr val="666666"/>
              </a:buClr>
              <a:buSzPts val="1300"/>
              <a:buNone/>
              <a:defRPr sz="1800">
                <a:solidFill>
                  <a:srgbClr val="666666"/>
                </a:solidFill>
              </a:defRPr>
            </a:lvl9pPr>
          </a:lstStyle>
          <a:p>
            <a:endParaRPr/>
          </a:p>
        </p:txBody>
      </p:sp>
      <p:cxnSp>
        <p:nvCxnSpPr>
          <p:cNvPr id="144" name="Google Shape;144;p22"/>
          <p:cNvCxnSpPr/>
          <p:nvPr/>
        </p:nvCxnSpPr>
        <p:spPr>
          <a:xfrm>
            <a:off x="666125" y="2505050"/>
            <a:ext cx="666000" cy="0"/>
          </a:xfrm>
          <a:prstGeom prst="straightConnector1">
            <a:avLst/>
          </a:prstGeom>
          <a:noFill/>
          <a:ln w="28575" cap="flat" cmpd="sng">
            <a:solidFill>
              <a:srgbClr val="F05B5B"/>
            </a:solidFill>
            <a:prstDash val="solid"/>
            <a:round/>
            <a:headEnd type="none" w="sm" len="sm"/>
            <a:tailEnd type="none" w="sm" len="sm"/>
          </a:ln>
        </p:spPr>
      </p:cxnSp>
      <p:pic>
        <p:nvPicPr>
          <p:cNvPr id="145" name="Google Shape;145;p22"/>
          <p:cNvPicPr preferRelativeResize="0"/>
          <p:nvPr/>
        </p:nvPicPr>
        <p:blipFill rotWithShape="1">
          <a:blip r:embed="rId2">
            <a:alphaModFix/>
          </a:blip>
          <a:srcRect/>
          <a:stretch/>
        </p:blipFill>
        <p:spPr>
          <a:xfrm>
            <a:off x="608102" y="4310828"/>
            <a:ext cx="1642552" cy="436843"/>
          </a:xfrm>
          <a:prstGeom prst="rect">
            <a:avLst/>
          </a:prstGeom>
          <a:noFill/>
          <a:ln>
            <a:noFill/>
          </a:ln>
        </p:spPr>
      </p:pic>
      <p:sp>
        <p:nvSpPr>
          <p:cNvPr id="146" name="Google Shape;146;p22"/>
          <p:cNvSpPr txBox="1"/>
          <p:nvPr/>
        </p:nvSpPr>
        <p:spPr>
          <a:xfrm>
            <a:off x="7306707" y="4459184"/>
            <a:ext cx="748800" cy="1230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 sz="800" b="0" i="0" u="none" strike="noStrike" cap="none">
                <a:solidFill>
                  <a:schemeClr val="accent1"/>
                </a:solidFill>
                <a:latin typeface="Arial"/>
                <a:ea typeface="Arial"/>
                <a:cs typeface="Arial"/>
                <a:sym typeface="Arial"/>
              </a:rPr>
              <a:t>http://affine.ai/</a:t>
            </a:r>
            <a:endParaRPr sz="100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body">
  <p:cSld name="1_Title and body">
    <p:spTree>
      <p:nvGrpSpPr>
        <p:cNvPr id="1" name="Shape 147"/>
        <p:cNvGrpSpPr/>
        <p:nvPr/>
      </p:nvGrpSpPr>
      <p:grpSpPr>
        <a:xfrm>
          <a:off x="0" y="0"/>
          <a:ext cx="0" cy="0"/>
          <a:chOff x="0" y="0"/>
          <a:chExt cx="0" cy="0"/>
        </a:xfrm>
      </p:grpSpPr>
      <p:pic>
        <p:nvPicPr>
          <p:cNvPr id="148" name="Google Shape;148;p23"/>
          <p:cNvPicPr preferRelativeResize="0"/>
          <p:nvPr/>
        </p:nvPicPr>
        <p:blipFill rotWithShape="1">
          <a:blip r:embed="rId2">
            <a:alphaModFix amt="80000"/>
          </a:blip>
          <a:srcRect/>
          <a:stretch/>
        </p:blipFill>
        <p:spPr>
          <a:xfrm>
            <a:off x="3731293" y="1"/>
            <a:ext cx="5317171" cy="5032126"/>
          </a:xfrm>
          <a:prstGeom prst="rect">
            <a:avLst/>
          </a:prstGeom>
          <a:noFill/>
          <a:ln>
            <a:noFill/>
          </a:ln>
        </p:spPr>
      </p:pic>
      <p:sp>
        <p:nvSpPr>
          <p:cNvPr id="149" name="Google Shape;149;p23"/>
          <p:cNvSpPr txBox="1">
            <a:spLocks noGrp="1"/>
          </p:cNvSpPr>
          <p:nvPr>
            <p:ph type="title"/>
          </p:nvPr>
        </p:nvSpPr>
        <p:spPr>
          <a:xfrm>
            <a:off x="311700" y="445025"/>
            <a:ext cx="8520600" cy="572700"/>
          </a:xfrm>
          <a:prstGeom prst="rect">
            <a:avLst/>
          </a:prstGeom>
          <a:noFill/>
          <a:ln>
            <a:noFill/>
          </a:ln>
        </p:spPr>
        <p:txBody>
          <a:bodyPr spcFirstLastPara="1" wrap="square" lIns="68575" tIns="68575" rIns="68575" bIns="68575" anchor="t" anchorCtr="0">
            <a:normAutofit/>
          </a:bodyPr>
          <a:lstStyle>
            <a:lvl1pPr lvl="0" algn="l" rtl="0">
              <a:lnSpc>
                <a:spcPct val="100000"/>
              </a:lnSpc>
              <a:spcBef>
                <a:spcPts val="0"/>
              </a:spcBef>
              <a:spcAft>
                <a:spcPts val="0"/>
              </a:spcAft>
              <a:buSzPts val="2100"/>
              <a:buNone/>
              <a:defRPr/>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sp>
        <p:nvSpPr>
          <p:cNvPr id="150" name="Google Shape;150;p23"/>
          <p:cNvSpPr txBox="1">
            <a:spLocks noGrp="1"/>
          </p:cNvSpPr>
          <p:nvPr>
            <p:ph type="body" idx="1"/>
          </p:nvPr>
        </p:nvSpPr>
        <p:spPr>
          <a:xfrm>
            <a:off x="311700" y="1152475"/>
            <a:ext cx="8520600" cy="3416400"/>
          </a:xfrm>
          <a:prstGeom prst="rect">
            <a:avLst/>
          </a:prstGeom>
          <a:noFill/>
          <a:ln>
            <a:noFill/>
          </a:ln>
        </p:spPr>
        <p:txBody>
          <a:bodyPr spcFirstLastPara="1" wrap="square" lIns="68575" tIns="68575" rIns="68575" bIns="68575" anchor="t" anchorCtr="0">
            <a:normAutofit/>
          </a:bodyPr>
          <a:lstStyle>
            <a:lvl1pPr marL="457200" lvl="0" indent="-279400" algn="l" rtl="0">
              <a:lnSpc>
                <a:spcPct val="100000"/>
              </a:lnSpc>
              <a:spcBef>
                <a:spcPts val="0"/>
              </a:spcBef>
              <a:spcAft>
                <a:spcPts val="0"/>
              </a:spcAft>
              <a:buSzPts val="800"/>
              <a:buChar char="●"/>
              <a:defRPr sz="1100"/>
            </a:lvl1pPr>
            <a:lvl2pPr marL="914400" lvl="1" indent="-279400" algn="l" rtl="0">
              <a:lnSpc>
                <a:spcPct val="100000"/>
              </a:lnSpc>
              <a:spcBef>
                <a:spcPts val="0"/>
              </a:spcBef>
              <a:spcAft>
                <a:spcPts val="0"/>
              </a:spcAft>
              <a:buSzPts val="800"/>
              <a:buChar char="○"/>
              <a:defRPr sz="1100"/>
            </a:lvl2pPr>
            <a:lvl3pPr marL="1371600" lvl="2" indent="-279400" algn="l" rtl="0">
              <a:lnSpc>
                <a:spcPct val="100000"/>
              </a:lnSpc>
              <a:spcBef>
                <a:spcPts val="0"/>
              </a:spcBef>
              <a:spcAft>
                <a:spcPts val="0"/>
              </a:spcAft>
              <a:buSzPts val="800"/>
              <a:buChar char="■"/>
              <a:defRPr sz="1100"/>
            </a:lvl3pPr>
            <a:lvl4pPr marL="1828800" lvl="3" indent="-279400" algn="l" rtl="0">
              <a:lnSpc>
                <a:spcPct val="100000"/>
              </a:lnSpc>
              <a:spcBef>
                <a:spcPts val="0"/>
              </a:spcBef>
              <a:spcAft>
                <a:spcPts val="0"/>
              </a:spcAft>
              <a:buSzPts val="800"/>
              <a:buChar char="●"/>
              <a:defRPr sz="1100"/>
            </a:lvl4pPr>
            <a:lvl5pPr marL="2286000" lvl="4" indent="-279400" algn="l" rtl="0">
              <a:lnSpc>
                <a:spcPct val="100000"/>
              </a:lnSpc>
              <a:spcBef>
                <a:spcPts val="0"/>
              </a:spcBef>
              <a:spcAft>
                <a:spcPts val="0"/>
              </a:spcAft>
              <a:buSzPts val="800"/>
              <a:buChar char="○"/>
              <a:defRPr sz="1100"/>
            </a:lvl5pPr>
            <a:lvl6pPr marL="2743200" lvl="5" indent="-279400" algn="l" rtl="0">
              <a:lnSpc>
                <a:spcPct val="100000"/>
              </a:lnSpc>
              <a:spcBef>
                <a:spcPts val="0"/>
              </a:spcBef>
              <a:spcAft>
                <a:spcPts val="0"/>
              </a:spcAft>
              <a:buSzPts val="800"/>
              <a:buChar char="■"/>
              <a:defRPr sz="1100"/>
            </a:lvl6pPr>
            <a:lvl7pPr marL="3200400" lvl="6" indent="-279400" algn="l" rtl="0">
              <a:lnSpc>
                <a:spcPct val="100000"/>
              </a:lnSpc>
              <a:spcBef>
                <a:spcPts val="0"/>
              </a:spcBef>
              <a:spcAft>
                <a:spcPts val="0"/>
              </a:spcAft>
              <a:buSzPts val="800"/>
              <a:buChar char="●"/>
              <a:defRPr sz="1100"/>
            </a:lvl7pPr>
            <a:lvl8pPr marL="3657600" lvl="7" indent="-279400" algn="l" rtl="0">
              <a:lnSpc>
                <a:spcPct val="100000"/>
              </a:lnSpc>
              <a:spcBef>
                <a:spcPts val="0"/>
              </a:spcBef>
              <a:spcAft>
                <a:spcPts val="0"/>
              </a:spcAft>
              <a:buSzPts val="800"/>
              <a:buChar char="○"/>
              <a:defRPr sz="1100"/>
            </a:lvl8pPr>
            <a:lvl9pPr marL="4114800" lvl="8" indent="-279400" algn="l" rtl="0">
              <a:lnSpc>
                <a:spcPct val="100000"/>
              </a:lnSpc>
              <a:spcBef>
                <a:spcPts val="0"/>
              </a:spcBef>
              <a:spcAft>
                <a:spcPts val="0"/>
              </a:spcAft>
              <a:buSzPts val="800"/>
              <a:buChar char="■"/>
              <a:defRPr sz="1100"/>
            </a:lvl9pPr>
          </a:lstStyle>
          <a:p>
            <a:endParaRPr/>
          </a:p>
        </p:txBody>
      </p:sp>
      <p:sp>
        <p:nvSpPr>
          <p:cNvPr id="151" name="Google Shape;151;p23"/>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52" name="Google Shape;152;p23"/>
          <p:cNvPicPr preferRelativeResize="0"/>
          <p:nvPr/>
        </p:nvPicPr>
        <p:blipFill rotWithShape="1">
          <a:blip r:embed="rId3">
            <a:alphaModFix/>
          </a:blip>
          <a:srcRect/>
          <a:stretch/>
        </p:blipFill>
        <p:spPr>
          <a:xfrm flipH="1">
            <a:off x="4" y="5019850"/>
            <a:ext cx="9144006" cy="12365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Image - 1">
  <p:cSld name="1_Title and Image - 1 2">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311701" y="445025"/>
            <a:ext cx="3999900" cy="572700"/>
          </a:xfrm>
          <a:prstGeom prst="rect">
            <a:avLst/>
          </a:prstGeom>
          <a:noFill/>
          <a:ln>
            <a:noFill/>
          </a:ln>
        </p:spPr>
        <p:txBody>
          <a:bodyPr spcFirstLastPara="1" wrap="square" lIns="68575" tIns="68575" rIns="68575" bIns="68575" anchor="t" anchorCtr="0">
            <a:normAutofit/>
          </a:bodyPr>
          <a:lstStyle>
            <a:lvl1pPr lvl="0" algn="l" rtl="0">
              <a:lnSpc>
                <a:spcPct val="100000"/>
              </a:lnSpc>
              <a:spcBef>
                <a:spcPts val="0"/>
              </a:spcBef>
              <a:spcAft>
                <a:spcPts val="0"/>
              </a:spcAft>
              <a:buSzPts val="2100"/>
              <a:buNone/>
              <a:defRPr/>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sp>
        <p:nvSpPr>
          <p:cNvPr id="155" name="Google Shape;155;p24"/>
          <p:cNvSpPr txBox="1">
            <a:spLocks noGrp="1"/>
          </p:cNvSpPr>
          <p:nvPr>
            <p:ph type="body" idx="1"/>
          </p:nvPr>
        </p:nvSpPr>
        <p:spPr>
          <a:xfrm>
            <a:off x="311700" y="1152475"/>
            <a:ext cx="3999900" cy="3416400"/>
          </a:xfrm>
          <a:prstGeom prst="rect">
            <a:avLst/>
          </a:prstGeom>
          <a:noFill/>
          <a:ln>
            <a:noFill/>
          </a:ln>
        </p:spPr>
        <p:txBody>
          <a:bodyPr spcFirstLastPara="1" wrap="square" lIns="68575" tIns="68575" rIns="68575" bIns="68575" anchor="t" anchorCtr="0">
            <a:normAutofit/>
          </a:bodyPr>
          <a:lstStyle>
            <a:lvl1pPr marL="457200" lvl="0" indent="-273050" algn="l" rtl="0">
              <a:lnSpc>
                <a:spcPct val="100000"/>
              </a:lnSpc>
              <a:spcBef>
                <a:spcPts val="0"/>
              </a:spcBef>
              <a:spcAft>
                <a:spcPts val="0"/>
              </a:spcAft>
              <a:buClr>
                <a:schemeClr val="lt2"/>
              </a:buClr>
              <a:buSzPts val="700"/>
              <a:buChar char="●"/>
              <a:defRPr sz="1000">
                <a:solidFill>
                  <a:schemeClr val="lt2"/>
                </a:solidFill>
              </a:defRPr>
            </a:lvl1pPr>
            <a:lvl2pPr marL="914400" lvl="1" indent="-273050" algn="l" rtl="0">
              <a:lnSpc>
                <a:spcPct val="100000"/>
              </a:lnSpc>
              <a:spcBef>
                <a:spcPts val="0"/>
              </a:spcBef>
              <a:spcAft>
                <a:spcPts val="0"/>
              </a:spcAft>
              <a:buSzPts val="700"/>
              <a:buChar char="○"/>
              <a:defRPr sz="1000"/>
            </a:lvl2pPr>
            <a:lvl3pPr marL="1371600" lvl="2" indent="-273050" algn="l" rtl="0">
              <a:lnSpc>
                <a:spcPct val="100000"/>
              </a:lnSpc>
              <a:spcBef>
                <a:spcPts val="0"/>
              </a:spcBef>
              <a:spcAft>
                <a:spcPts val="0"/>
              </a:spcAft>
              <a:buSzPts val="700"/>
              <a:buChar char="■"/>
              <a:defRPr sz="1000"/>
            </a:lvl3pPr>
            <a:lvl4pPr marL="1828800" lvl="3" indent="-273050" algn="l" rtl="0">
              <a:lnSpc>
                <a:spcPct val="100000"/>
              </a:lnSpc>
              <a:spcBef>
                <a:spcPts val="0"/>
              </a:spcBef>
              <a:spcAft>
                <a:spcPts val="0"/>
              </a:spcAft>
              <a:buSzPts val="700"/>
              <a:buChar char="●"/>
              <a:defRPr sz="1000"/>
            </a:lvl4pPr>
            <a:lvl5pPr marL="2286000" lvl="4" indent="-273050" algn="l" rtl="0">
              <a:lnSpc>
                <a:spcPct val="100000"/>
              </a:lnSpc>
              <a:spcBef>
                <a:spcPts val="0"/>
              </a:spcBef>
              <a:spcAft>
                <a:spcPts val="0"/>
              </a:spcAft>
              <a:buSzPts val="700"/>
              <a:buChar char="○"/>
              <a:defRPr sz="1000"/>
            </a:lvl5pPr>
            <a:lvl6pPr marL="2743200" lvl="5" indent="-273050" algn="l" rtl="0">
              <a:lnSpc>
                <a:spcPct val="100000"/>
              </a:lnSpc>
              <a:spcBef>
                <a:spcPts val="0"/>
              </a:spcBef>
              <a:spcAft>
                <a:spcPts val="0"/>
              </a:spcAft>
              <a:buSzPts val="700"/>
              <a:buChar char="■"/>
              <a:defRPr sz="1000"/>
            </a:lvl6pPr>
            <a:lvl7pPr marL="3200400" lvl="6" indent="-273050" algn="l" rtl="0">
              <a:lnSpc>
                <a:spcPct val="100000"/>
              </a:lnSpc>
              <a:spcBef>
                <a:spcPts val="0"/>
              </a:spcBef>
              <a:spcAft>
                <a:spcPts val="0"/>
              </a:spcAft>
              <a:buSzPts val="700"/>
              <a:buChar char="●"/>
              <a:defRPr sz="1000"/>
            </a:lvl7pPr>
            <a:lvl8pPr marL="3657600" lvl="7" indent="-273050" algn="l" rtl="0">
              <a:lnSpc>
                <a:spcPct val="100000"/>
              </a:lnSpc>
              <a:spcBef>
                <a:spcPts val="0"/>
              </a:spcBef>
              <a:spcAft>
                <a:spcPts val="0"/>
              </a:spcAft>
              <a:buSzPts val="700"/>
              <a:buChar char="○"/>
              <a:defRPr sz="1000"/>
            </a:lvl8pPr>
            <a:lvl9pPr marL="4114800" lvl="8" indent="-273050" algn="l" rtl="0">
              <a:lnSpc>
                <a:spcPct val="100000"/>
              </a:lnSpc>
              <a:spcBef>
                <a:spcPts val="0"/>
              </a:spcBef>
              <a:spcAft>
                <a:spcPts val="0"/>
              </a:spcAft>
              <a:buSzPts val="700"/>
              <a:buChar char="■"/>
              <a:defRPr sz="1000"/>
            </a:lvl9pPr>
          </a:lstStyle>
          <a:p>
            <a:endParaRPr/>
          </a:p>
        </p:txBody>
      </p:sp>
      <p:sp>
        <p:nvSpPr>
          <p:cNvPr id="156" name="Google Shape;156;p24"/>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57" name="Google Shape;157;p24"/>
          <p:cNvSpPr txBox="1">
            <a:spLocks noGrp="1"/>
          </p:cNvSpPr>
          <p:nvPr>
            <p:ph type="body" idx="2"/>
          </p:nvPr>
        </p:nvSpPr>
        <p:spPr>
          <a:xfrm>
            <a:off x="4738380" y="3314125"/>
            <a:ext cx="3714000" cy="1202700"/>
          </a:xfrm>
          <a:prstGeom prst="rect">
            <a:avLst/>
          </a:prstGeom>
          <a:noFill/>
          <a:ln>
            <a:noFill/>
          </a:ln>
        </p:spPr>
        <p:txBody>
          <a:bodyPr spcFirstLastPara="1" wrap="square" lIns="68575" tIns="68575" rIns="68575" bIns="68575" anchor="t" anchorCtr="0">
            <a:normAutofit/>
          </a:bodyPr>
          <a:lstStyle>
            <a:lvl1pPr marL="457200" lvl="0" indent="-266700" algn="l" rtl="0">
              <a:lnSpc>
                <a:spcPct val="100000"/>
              </a:lnSpc>
              <a:spcBef>
                <a:spcPts val="0"/>
              </a:spcBef>
              <a:spcAft>
                <a:spcPts val="0"/>
              </a:spcAft>
              <a:buClr>
                <a:srgbClr val="F05B5B"/>
              </a:buClr>
              <a:buSzPts val="600"/>
              <a:buFont typeface="Arial"/>
              <a:buChar char="●"/>
              <a:defRPr sz="800">
                <a:solidFill>
                  <a:srgbClr val="F05B5B"/>
                </a:solidFill>
                <a:latin typeface="Arial"/>
                <a:ea typeface="Arial"/>
                <a:cs typeface="Arial"/>
                <a:sym typeface="Arial"/>
              </a:defRPr>
            </a:lvl1pPr>
            <a:lvl2pPr marL="914400" lvl="1" indent="-266700" algn="l" rtl="0">
              <a:lnSpc>
                <a:spcPct val="100000"/>
              </a:lnSpc>
              <a:spcBef>
                <a:spcPts val="0"/>
              </a:spcBef>
              <a:spcAft>
                <a:spcPts val="0"/>
              </a:spcAft>
              <a:buClr>
                <a:srgbClr val="F05B5B"/>
              </a:buClr>
              <a:buSzPts val="600"/>
              <a:buFont typeface="Arial"/>
              <a:buChar char="○"/>
              <a:defRPr sz="800">
                <a:solidFill>
                  <a:srgbClr val="F05B5B"/>
                </a:solidFill>
                <a:latin typeface="Arial"/>
                <a:ea typeface="Arial"/>
                <a:cs typeface="Arial"/>
                <a:sym typeface="Arial"/>
              </a:defRPr>
            </a:lvl2pPr>
            <a:lvl3pPr marL="1371600" lvl="2" indent="-266700" algn="l" rtl="0">
              <a:lnSpc>
                <a:spcPct val="100000"/>
              </a:lnSpc>
              <a:spcBef>
                <a:spcPts val="0"/>
              </a:spcBef>
              <a:spcAft>
                <a:spcPts val="0"/>
              </a:spcAft>
              <a:buClr>
                <a:srgbClr val="F05B5B"/>
              </a:buClr>
              <a:buSzPts val="600"/>
              <a:buFont typeface="Arial"/>
              <a:buChar char="■"/>
              <a:defRPr sz="800">
                <a:solidFill>
                  <a:srgbClr val="F05B5B"/>
                </a:solidFill>
                <a:latin typeface="Arial"/>
                <a:ea typeface="Arial"/>
                <a:cs typeface="Arial"/>
                <a:sym typeface="Arial"/>
              </a:defRPr>
            </a:lvl3pPr>
            <a:lvl4pPr marL="1828800" lvl="3" indent="-266700" algn="l" rtl="0">
              <a:lnSpc>
                <a:spcPct val="100000"/>
              </a:lnSpc>
              <a:spcBef>
                <a:spcPts val="0"/>
              </a:spcBef>
              <a:spcAft>
                <a:spcPts val="0"/>
              </a:spcAft>
              <a:buClr>
                <a:srgbClr val="F05B5B"/>
              </a:buClr>
              <a:buSzPts val="600"/>
              <a:buFont typeface="Arial"/>
              <a:buChar char="●"/>
              <a:defRPr sz="800">
                <a:solidFill>
                  <a:srgbClr val="F05B5B"/>
                </a:solidFill>
                <a:latin typeface="Arial"/>
                <a:ea typeface="Arial"/>
                <a:cs typeface="Arial"/>
                <a:sym typeface="Arial"/>
              </a:defRPr>
            </a:lvl4pPr>
            <a:lvl5pPr marL="2286000" lvl="4" indent="-266700" algn="l" rtl="0">
              <a:lnSpc>
                <a:spcPct val="100000"/>
              </a:lnSpc>
              <a:spcBef>
                <a:spcPts val="0"/>
              </a:spcBef>
              <a:spcAft>
                <a:spcPts val="0"/>
              </a:spcAft>
              <a:buClr>
                <a:srgbClr val="F05B5B"/>
              </a:buClr>
              <a:buSzPts val="600"/>
              <a:buFont typeface="Arial"/>
              <a:buChar char="○"/>
              <a:defRPr sz="800">
                <a:solidFill>
                  <a:srgbClr val="F05B5B"/>
                </a:solidFill>
                <a:latin typeface="Arial"/>
                <a:ea typeface="Arial"/>
                <a:cs typeface="Arial"/>
                <a:sym typeface="Arial"/>
              </a:defRPr>
            </a:lvl5pPr>
            <a:lvl6pPr marL="2743200" lvl="5" indent="-266700" algn="l" rtl="0">
              <a:lnSpc>
                <a:spcPct val="100000"/>
              </a:lnSpc>
              <a:spcBef>
                <a:spcPts val="0"/>
              </a:spcBef>
              <a:spcAft>
                <a:spcPts val="0"/>
              </a:spcAft>
              <a:buClr>
                <a:srgbClr val="F05B5B"/>
              </a:buClr>
              <a:buSzPts val="600"/>
              <a:buFont typeface="Arial"/>
              <a:buChar char="■"/>
              <a:defRPr sz="800">
                <a:solidFill>
                  <a:srgbClr val="F05B5B"/>
                </a:solidFill>
                <a:latin typeface="Arial"/>
                <a:ea typeface="Arial"/>
                <a:cs typeface="Arial"/>
                <a:sym typeface="Arial"/>
              </a:defRPr>
            </a:lvl6pPr>
            <a:lvl7pPr marL="3200400" lvl="6" indent="-266700" algn="l" rtl="0">
              <a:lnSpc>
                <a:spcPct val="100000"/>
              </a:lnSpc>
              <a:spcBef>
                <a:spcPts val="0"/>
              </a:spcBef>
              <a:spcAft>
                <a:spcPts val="0"/>
              </a:spcAft>
              <a:buClr>
                <a:srgbClr val="F05B5B"/>
              </a:buClr>
              <a:buSzPts val="600"/>
              <a:buFont typeface="Arial"/>
              <a:buChar char="●"/>
              <a:defRPr sz="800">
                <a:solidFill>
                  <a:srgbClr val="F05B5B"/>
                </a:solidFill>
                <a:latin typeface="Arial"/>
                <a:ea typeface="Arial"/>
                <a:cs typeface="Arial"/>
                <a:sym typeface="Arial"/>
              </a:defRPr>
            </a:lvl7pPr>
            <a:lvl8pPr marL="3657600" lvl="7" indent="-266700" algn="l" rtl="0">
              <a:lnSpc>
                <a:spcPct val="100000"/>
              </a:lnSpc>
              <a:spcBef>
                <a:spcPts val="0"/>
              </a:spcBef>
              <a:spcAft>
                <a:spcPts val="0"/>
              </a:spcAft>
              <a:buClr>
                <a:srgbClr val="F05B5B"/>
              </a:buClr>
              <a:buSzPts val="600"/>
              <a:buFont typeface="Arial"/>
              <a:buChar char="○"/>
              <a:defRPr sz="800">
                <a:solidFill>
                  <a:srgbClr val="F05B5B"/>
                </a:solidFill>
                <a:latin typeface="Arial"/>
                <a:ea typeface="Arial"/>
                <a:cs typeface="Arial"/>
                <a:sym typeface="Arial"/>
              </a:defRPr>
            </a:lvl8pPr>
            <a:lvl9pPr marL="4114800" lvl="8" indent="-266700" algn="l" rtl="0">
              <a:lnSpc>
                <a:spcPct val="100000"/>
              </a:lnSpc>
              <a:spcBef>
                <a:spcPts val="0"/>
              </a:spcBef>
              <a:spcAft>
                <a:spcPts val="0"/>
              </a:spcAft>
              <a:buClr>
                <a:srgbClr val="F05B5B"/>
              </a:buClr>
              <a:buSzPts val="600"/>
              <a:buFont typeface="Arial"/>
              <a:buChar char="■"/>
              <a:defRPr sz="800">
                <a:solidFill>
                  <a:srgbClr val="F05B5B"/>
                </a:solidFill>
                <a:latin typeface="Arial"/>
                <a:ea typeface="Arial"/>
                <a:cs typeface="Arial"/>
                <a:sym typeface="Arial"/>
              </a:defRPr>
            </a:lvl9pPr>
          </a:lstStyle>
          <a:p>
            <a:endParaRPr/>
          </a:p>
        </p:txBody>
      </p:sp>
      <p:pic>
        <p:nvPicPr>
          <p:cNvPr id="158" name="Google Shape;158;p24"/>
          <p:cNvPicPr preferRelativeResize="0"/>
          <p:nvPr/>
        </p:nvPicPr>
        <p:blipFill rotWithShape="1">
          <a:blip r:embed="rId2">
            <a:alphaModFix/>
          </a:blip>
          <a:srcRect/>
          <a:stretch/>
        </p:blipFill>
        <p:spPr>
          <a:xfrm>
            <a:off x="457050" y="4620355"/>
            <a:ext cx="1069301" cy="284388"/>
          </a:xfrm>
          <a:prstGeom prst="rect">
            <a:avLst/>
          </a:prstGeom>
          <a:noFill/>
          <a:ln>
            <a:noFill/>
          </a:ln>
        </p:spPr>
      </p:pic>
      <p:cxnSp>
        <p:nvCxnSpPr>
          <p:cNvPr id="159" name="Google Shape;159;p24"/>
          <p:cNvCxnSpPr/>
          <p:nvPr/>
        </p:nvCxnSpPr>
        <p:spPr>
          <a:xfrm>
            <a:off x="1733302" y="4780725"/>
            <a:ext cx="6909000" cy="0"/>
          </a:xfrm>
          <a:prstGeom prst="straightConnector1">
            <a:avLst/>
          </a:prstGeom>
          <a:noFill/>
          <a:ln w="9525" cap="flat" cmpd="sng">
            <a:solidFill>
              <a:schemeClr val="accent4"/>
            </a:solidFill>
            <a:prstDash val="solid"/>
            <a:round/>
            <a:headEnd type="none" w="sm" len="sm"/>
            <a:tailEnd type="none" w="sm" len="sm"/>
          </a:ln>
        </p:spPr>
      </p:cxnSp>
      <p:pic>
        <p:nvPicPr>
          <p:cNvPr id="160" name="Google Shape;160;p24"/>
          <p:cNvPicPr preferRelativeResize="0"/>
          <p:nvPr/>
        </p:nvPicPr>
        <p:blipFill rotWithShape="1">
          <a:blip r:embed="rId3">
            <a:alphaModFix/>
          </a:blip>
          <a:srcRect/>
          <a:stretch/>
        </p:blipFill>
        <p:spPr>
          <a:xfrm rot="5400000" flipH="1">
            <a:off x="-2513029" y="2506819"/>
            <a:ext cx="5149710" cy="123650"/>
          </a:xfrm>
          <a:prstGeom prst="rect">
            <a:avLst/>
          </a:prstGeom>
          <a:noFill/>
          <a:ln>
            <a:noFill/>
          </a:ln>
        </p:spPr>
      </p:pic>
      <p:sp>
        <p:nvSpPr>
          <p:cNvPr id="161" name="Google Shape;161;p24"/>
          <p:cNvSpPr txBox="1"/>
          <p:nvPr/>
        </p:nvSpPr>
        <p:spPr>
          <a:xfrm>
            <a:off x="4092369" y="4904779"/>
            <a:ext cx="959400" cy="123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800" b="0" i="0" u="none" strike="noStrike" cap="none">
                <a:solidFill>
                  <a:srgbClr val="000000"/>
                </a:solidFill>
                <a:latin typeface="Arial"/>
                <a:ea typeface="Arial"/>
                <a:cs typeface="Arial"/>
                <a:sym typeface="Arial"/>
              </a:rPr>
              <a:t>Affine Confidential</a:t>
            </a:r>
            <a:endParaRPr sz="100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Image - 2">
  <p:cSld name="1_Title and Image - 2">
    <p:spTree>
      <p:nvGrpSpPr>
        <p:cNvPr id="1" name="Shape 162"/>
        <p:cNvGrpSpPr/>
        <p:nvPr/>
      </p:nvGrpSpPr>
      <p:grpSpPr>
        <a:xfrm>
          <a:off x="0" y="0"/>
          <a:ext cx="0" cy="0"/>
          <a:chOff x="0" y="0"/>
          <a:chExt cx="0" cy="0"/>
        </a:xfrm>
      </p:grpSpPr>
      <p:sp>
        <p:nvSpPr>
          <p:cNvPr id="163" name="Google Shape;163;p25"/>
          <p:cNvSpPr txBox="1">
            <a:spLocks noGrp="1"/>
          </p:cNvSpPr>
          <p:nvPr>
            <p:ph type="title"/>
          </p:nvPr>
        </p:nvSpPr>
        <p:spPr>
          <a:xfrm>
            <a:off x="311700" y="2518017"/>
            <a:ext cx="3999900" cy="1202100"/>
          </a:xfrm>
          <a:prstGeom prst="rect">
            <a:avLst/>
          </a:prstGeom>
          <a:noFill/>
          <a:ln>
            <a:noFill/>
          </a:ln>
        </p:spPr>
        <p:txBody>
          <a:bodyPr spcFirstLastPara="1" wrap="square" lIns="68575" tIns="68575" rIns="68575" bIns="68575" anchor="t" anchorCtr="0">
            <a:normAutofit/>
          </a:bodyPr>
          <a:lstStyle>
            <a:lvl1pPr lvl="0" algn="ctr" rtl="0">
              <a:lnSpc>
                <a:spcPct val="100000"/>
              </a:lnSpc>
              <a:spcBef>
                <a:spcPts val="0"/>
              </a:spcBef>
              <a:spcAft>
                <a:spcPts val="0"/>
              </a:spcAft>
              <a:buSzPts val="2100"/>
              <a:buNone/>
              <a:defRPr sz="1800"/>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sp>
        <p:nvSpPr>
          <p:cNvPr id="164" name="Google Shape;164;p25"/>
          <p:cNvSpPr txBox="1"/>
          <p:nvPr/>
        </p:nvSpPr>
        <p:spPr>
          <a:xfrm>
            <a:off x="3518385" y="4904779"/>
            <a:ext cx="959400" cy="123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800" b="0" i="0" u="none" strike="noStrike" cap="none">
                <a:solidFill>
                  <a:srgbClr val="000000"/>
                </a:solidFill>
                <a:latin typeface="Arial"/>
                <a:ea typeface="Arial"/>
                <a:cs typeface="Arial"/>
                <a:sym typeface="Arial"/>
              </a:rPr>
              <a:t>Affine Confidential</a:t>
            </a:r>
            <a:endParaRPr sz="1000"/>
          </a:p>
        </p:txBody>
      </p:sp>
      <p:pic>
        <p:nvPicPr>
          <p:cNvPr id="165" name="Google Shape;165;p25"/>
          <p:cNvPicPr preferRelativeResize="0"/>
          <p:nvPr/>
        </p:nvPicPr>
        <p:blipFill rotWithShape="1">
          <a:blip r:embed="rId2">
            <a:alphaModFix/>
          </a:blip>
          <a:srcRect/>
          <a:stretch/>
        </p:blipFill>
        <p:spPr>
          <a:xfrm>
            <a:off x="457050" y="4628305"/>
            <a:ext cx="1069301" cy="284388"/>
          </a:xfrm>
          <a:prstGeom prst="rect">
            <a:avLst/>
          </a:prstGeom>
          <a:noFill/>
          <a:ln>
            <a:noFill/>
          </a:ln>
        </p:spPr>
      </p:pic>
      <p:pic>
        <p:nvPicPr>
          <p:cNvPr id="166" name="Google Shape;166;p25" descr="A mesh net in pink and purple hue forming a 3D outline"/>
          <p:cNvPicPr preferRelativeResize="0"/>
          <p:nvPr/>
        </p:nvPicPr>
        <p:blipFill rotWithShape="1">
          <a:blip r:embed="rId3">
            <a:alphaModFix/>
          </a:blip>
          <a:srcRect/>
          <a:stretch/>
        </p:blipFill>
        <p:spPr>
          <a:xfrm rot="10800000">
            <a:off x="125265" y="1679032"/>
            <a:ext cx="5935503" cy="3464594"/>
          </a:xfrm>
          <a:prstGeom prst="rect">
            <a:avLst/>
          </a:prstGeom>
          <a:noFill/>
          <a:ln>
            <a:noFill/>
          </a:ln>
        </p:spPr>
      </p:pic>
      <p:sp>
        <p:nvSpPr>
          <p:cNvPr id="167" name="Google Shape;167;p25" descr="Logo, company name&#10;&#10;Description automatically generated"/>
          <p:cNvSpPr/>
          <p:nvPr/>
        </p:nvSpPr>
        <p:spPr>
          <a:xfrm>
            <a:off x="123652" y="5147"/>
            <a:ext cx="3660600" cy="1662000"/>
          </a:xfrm>
          <a:prstGeom prst="rect">
            <a:avLst/>
          </a:prstGeom>
          <a:solidFill>
            <a:srgbClr val="FFFFFF"/>
          </a:solidFill>
          <a:ln>
            <a:noFill/>
          </a:ln>
        </p:spPr>
      </p:sp>
      <p:sp>
        <p:nvSpPr>
          <p:cNvPr id="168" name="Google Shape;168;p25"/>
          <p:cNvSpPr/>
          <p:nvPr/>
        </p:nvSpPr>
        <p:spPr>
          <a:xfrm>
            <a:off x="122842" y="1679033"/>
            <a:ext cx="5935500" cy="3464700"/>
          </a:xfrm>
          <a:prstGeom prst="rect">
            <a:avLst/>
          </a:prstGeom>
          <a:solidFill>
            <a:schemeClr val="lt1">
              <a:alpha val="56860"/>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69" name="Google Shape;169;p25"/>
          <p:cNvSpPr/>
          <p:nvPr/>
        </p:nvSpPr>
        <p:spPr>
          <a:xfrm>
            <a:off x="5940348" y="75"/>
            <a:ext cx="3203700" cy="5143500"/>
          </a:xfrm>
          <a:prstGeom prst="rect">
            <a:avLst/>
          </a:prstGeom>
          <a:solidFill>
            <a:srgbClr val="2720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
        <p:nvSpPr>
          <p:cNvPr id="170" name="Google Shape;170;p25"/>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71" name="Google Shape;171;p25"/>
          <p:cNvPicPr preferRelativeResize="0"/>
          <p:nvPr/>
        </p:nvPicPr>
        <p:blipFill rotWithShape="1">
          <a:blip r:embed="rId4">
            <a:alphaModFix/>
          </a:blip>
          <a:srcRect/>
          <a:stretch/>
        </p:blipFill>
        <p:spPr>
          <a:xfrm rot="5400000" flipH="1">
            <a:off x="-2513030" y="2506818"/>
            <a:ext cx="5149712" cy="12365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Image - 2">
  <p:cSld name="1_Title and Image - 2 2">
    <p:spTree>
      <p:nvGrpSpPr>
        <p:cNvPr id="1" name="Shape 172"/>
        <p:cNvGrpSpPr/>
        <p:nvPr/>
      </p:nvGrpSpPr>
      <p:grpSpPr>
        <a:xfrm>
          <a:off x="0" y="0"/>
          <a:ext cx="0" cy="0"/>
          <a:chOff x="0" y="0"/>
          <a:chExt cx="0" cy="0"/>
        </a:xfrm>
      </p:grpSpPr>
      <p:sp>
        <p:nvSpPr>
          <p:cNvPr id="173" name="Google Shape;173;p26"/>
          <p:cNvSpPr txBox="1">
            <a:spLocks noGrp="1"/>
          </p:cNvSpPr>
          <p:nvPr>
            <p:ph type="title"/>
          </p:nvPr>
        </p:nvSpPr>
        <p:spPr>
          <a:xfrm>
            <a:off x="311700" y="2518017"/>
            <a:ext cx="3999900" cy="1202100"/>
          </a:xfrm>
          <a:prstGeom prst="rect">
            <a:avLst/>
          </a:prstGeom>
          <a:noFill/>
          <a:ln>
            <a:noFill/>
          </a:ln>
        </p:spPr>
        <p:txBody>
          <a:bodyPr spcFirstLastPara="1" wrap="square" lIns="68575" tIns="68575" rIns="68575" bIns="68575" anchor="t" anchorCtr="0">
            <a:normAutofit/>
          </a:bodyPr>
          <a:lstStyle>
            <a:lvl1pPr lvl="0" algn="ctr" rtl="0">
              <a:lnSpc>
                <a:spcPct val="100000"/>
              </a:lnSpc>
              <a:spcBef>
                <a:spcPts val="0"/>
              </a:spcBef>
              <a:spcAft>
                <a:spcPts val="0"/>
              </a:spcAft>
              <a:buSzPts val="2100"/>
              <a:buNone/>
              <a:defRPr sz="1800"/>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sp>
        <p:nvSpPr>
          <p:cNvPr id="174" name="Google Shape;174;p26"/>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75" name="Google Shape;175;p26"/>
          <p:cNvPicPr preferRelativeResize="0"/>
          <p:nvPr/>
        </p:nvPicPr>
        <p:blipFill rotWithShape="1">
          <a:blip r:embed="rId2">
            <a:alphaModFix/>
          </a:blip>
          <a:srcRect/>
          <a:stretch/>
        </p:blipFill>
        <p:spPr>
          <a:xfrm rot="5400000" flipH="1">
            <a:off x="-2513029" y="2506819"/>
            <a:ext cx="5149710" cy="123650"/>
          </a:xfrm>
          <a:prstGeom prst="rect">
            <a:avLst/>
          </a:prstGeom>
          <a:noFill/>
          <a:ln>
            <a:noFill/>
          </a:ln>
        </p:spPr>
      </p:pic>
      <p:cxnSp>
        <p:nvCxnSpPr>
          <p:cNvPr id="176" name="Google Shape;176;p26"/>
          <p:cNvCxnSpPr/>
          <p:nvPr/>
        </p:nvCxnSpPr>
        <p:spPr>
          <a:xfrm>
            <a:off x="1733302" y="4780725"/>
            <a:ext cx="6909000" cy="0"/>
          </a:xfrm>
          <a:prstGeom prst="straightConnector1">
            <a:avLst/>
          </a:prstGeom>
          <a:noFill/>
          <a:ln w="9525" cap="flat" cmpd="sng">
            <a:solidFill>
              <a:schemeClr val="accent4"/>
            </a:solidFill>
            <a:prstDash val="solid"/>
            <a:round/>
            <a:headEnd type="none" w="sm" len="sm"/>
            <a:tailEnd type="none" w="sm" len="sm"/>
          </a:ln>
        </p:spPr>
      </p:cxnSp>
      <p:sp>
        <p:nvSpPr>
          <p:cNvPr id="177" name="Google Shape;177;p26"/>
          <p:cNvSpPr txBox="1"/>
          <p:nvPr/>
        </p:nvSpPr>
        <p:spPr>
          <a:xfrm>
            <a:off x="3518385" y="4904779"/>
            <a:ext cx="959400" cy="123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800" b="0" i="0" u="none" strike="noStrike" cap="none">
                <a:solidFill>
                  <a:srgbClr val="000000"/>
                </a:solidFill>
                <a:latin typeface="Arial"/>
                <a:ea typeface="Arial"/>
                <a:cs typeface="Arial"/>
                <a:sym typeface="Arial"/>
              </a:rPr>
              <a:t>Affine Confidential</a:t>
            </a:r>
            <a:endParaRPr sz="1000"/>
          </a:p>
        </p:txBody>
      </p:sp>
      <p:pic>
        <p:nvPicPr>
          <p:cNvPr id="178" name="Google Shape;178;p26"/>
          <p:cNvPicPr preferRelativeResize="0"/>
          <p:nvPr/>
        </p:nvPicPr>
        <p:blipFill rotWithShape="1">
          <a:blip r:embed="rId3">
            <a:alphaModFix/>
          </a:blip>
          <a:srcRect/>
          <a:stretch/>
        </p:blipFill>
        <p:spPr>
          <a:xfrm>
            <a:off x="457050" y="4628305"/>
            <a:ext cx="1069301" cy="284388"/>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Info chart">
  <p:cSld name="1_Title and Info chart 2">
    <p:spTree>
      <p:nvGrpSpPr>
        <p:cNvPr id="1" name="Shape 179"/>
        <p:cNvGrpSpPr/>
        <p:nvPr/>
      </p:nvGrpSpPr>
      <p:grpSpPr>
        <a:xfrm>
          <a:off x="0" y="0"/>
          <a:ext cx="0" cy="0"/>
          <a:chOff x="0" y="0"/>
          <a:chExt cx="0" cy="0"/>
        </a:xfrm>
      </p:grpSpPr>
      <p:pic>
        <p:nvPicPr>
          <p:cNvPr id="180" name="Google Shape;180;p27" descr="Rainbow abstract fiber optics"/>
          <p:cNvPicPr preferRelativeResize="0"/>
          <p:nvPr/>
        </p:nvPicPr>
        <p:blipFill rotWithShape="1">
          <a:blip r:embed="rId2">
            <a:alphaModFix amt="20000"/>
          </a:blip>
          <a:srcRect/>
          <a:stretch/>
        </p:blipFill>
        <p:spPr>
          <a:xfrm>
            <a:off x="0" y="0"/>
            <a:ext cx="9144013" cy="5142836"/>
          </a:xfrm>
          <a:prstGeom prst="rect">
            <a:avLst/>
          </a:prstGeom>
          <a:noFill/>
          <a:ln>
            <a:noFill/>
          </a:ln>
        </p:spPr>
      </p:pic>
      <p:sp>
        <p:nvSpPr>
          <p:cNvPr id="181" name="Google Shape;181;p27"/>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82" name="Google Shape;182;p27"/>
          <p:cNvCxnSpPr/>
          <p:nvPr/>
        </p:nvCxnSpPr>
        <p:spPr>
          <a:xfrm>
            <a:off x="1733302" y="4780725"/>
            <a:ext cx="6909000" cy="0"/>
          </a:xfrm>
          <a:prstGeom prst="straightConnector1">
            <a:avLst/>
          </a:prstGeom>
          <a:noFill/>
          <a:ln w="9525" cap="flat" cmpd="sng">
            <a:solidFill>
              <a:schemeClr val="accent4"/>
            </a:solidFill>
            <a:prstDash val="solid"/>
            <a:round/>
            <a:headEnd type="none" w="sm" len="sm"/>
            <a:tailEnd type="none" w="sm" len="sm"/>
          </a:ln>
        </p:spPr>
      </p:cxnSp>
      <p:sp>
        <p:nvSpPr>
          <p:cNvPr id="183" name="Google Shape;183;p27"/>
          <p:cNvSpPr txBox="1"/>
          <p:nvPr/>
        </p:nvSpPr>
        <p:spPr>
          <a:xfrm>
            <a:off x="4092369" y="4904779"/>
            <a:ext cx="959400" cy="123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800" b="0" i="0" u="none" strike="noStrike" cap="none">
                <a:solidFill>
                  <a:srgbClr val="000000"/>
                </a:solidFill>
                <a:latin typeface="Arial"/>
                <a:ea typeface="Arial"/>
                <a:cs typeface="Arial"/>
                <a:sym typeface="Arial"/>
              </a:rPr>
              <a:t>Affine Confidential</a:t>
            </a:r>
            <a:endParaRPr sz="1000"/>
          </a:p>
        </p:txBody>
      </p:sp>
      <p:pic>
        <p:nvPicPr>
          <p:cNvPr id="184" name="Google Shape;184;p27"/>
          <p:cNvPicPr preferRelativeResize="0"/>
          <p:nvPr/>
        </p:nvPicPr>
        <p:blipFill rotWithShape="1">
          <a:blip r:embed="rId3">
            <a:alphaModFix/>
          </a:blip>
          <a:srcRect/>
          <a:stretch/>
        </p:blipFill>
        <p:spPr>
          <a:xfrm rot="10800000">
            <a:off x="4" y="2"/>
            <a:ext cx="9144006" cy="828675"/>
          </a:xfrm>
          <a:prstGeom prst="rect">
            <a:avLst/>
          </a:prstGeom>
          <a:noFill/>
          <a:ln>
            <a:noFill/>
          </a:ln>
        </p:spPr>
      </p:pic>
      <p:sp>
        <p:nvSpPr>
          <p:cNvPr id="185" name="Google Shape;185;p27"/>
          <p:cNvSpPr txBox="1">
            <a:spLocks noGrp="1"/>
          </p:cNvSpPr>
          <p:nvPr>
            <p:ph type="title"/>
          </p:nvPr>
        </p:nvSpPr>
        <p:spPr>
          <a:xfrm>
            <a:off x="311700" y="127987"/>
            <a:ext cx="8510400" cy="572700"/>
          </a:xfrm>
          <a:prstGeom prst="rect">
            <a:avLst/>
          </a:prstGeom>
          <a:noFill/>
          <a:ln>
            <a:noFill/>
          </a:ln>
        </p:spPr>
        <p:txBody>
          <a:bodyPr spcFirstLastPara="1" wrap="square" lIns="68575" tIns="68575" rIns="68575" bIns="68575" anchor="ctr" anchorCtr="0">
            <a:normAutofit/>
          </a:bodyPr>
          <a:lstStyle>
            <a:lvl1pPr lvl="0" algn="l" rtl="0">
              <a:lnSpc>
                <a:spcPct val="100000"/>
              </a:lnSpc>
              <a:spcBef>
                <a:spcPts val="0"/>
              </a:spcBef>
              <a:spcAft>
                <a:spcPts val="0"/>
              </a:spcAft>
              <a:buSzPts val="2100"/>
              <a:buNone/>
              <a:defRPr sz="1800">
                <a:solidFill>
                  <a:schemeClr val="lt1"/>
                </a:solidFill>
              </a:defRPr>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pic>
        <p:nvPicPr>
          <p:cNvPr id="186" name="Google Shape;186;p27"/>
          <p:cNvPicPr preferRelativeResize="0"/>
          <p:nvPr/>
        </p:nvPicPr>
        <p:blipFill rotWithShape="1">
          <a:blip r:embed="rId4">
            <a:alphaModFix/>
          </a:blip>
          <a:srcRect/>
          <a:stretch/>
        </p:blipFill>
        <p:spPr>
          <a:xfrm>
            <a:off x="457050" y="4628305"/>
            <a:ext cx="1069301" cy="284388"/>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Info chart">
  <p:cSld name="1_Title and Info chart 3">
    <p:spTree>
      <p:nvGrpSpPr>
        <p:cNvPr id="1" name="Shape 187"/>
        <p:cNvGrpSpPr/>
        <p:nvPr/>
      </p:nvGrpSpPr>
      <p:grpSpPr>
        <a:xfrm>
          <a:off x="0" y="0"/>
          <a:ext cx="0" cy="0"/>
          <a:chOff x="0" y="0"/>
          <a:chExt cx="0" cy="0"/>
        </a:xfrm>
      </p:grpSpPr>
      <p:sp>
        <p:nvSpPr>
          <p:cNvPr id="188" name="Google Shape;188;p28"/>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89" name="Google Shape;189;p28"/>
          <p:cNvPicPr preferRelativeResize="0"/>
          <p:nvPr/>
        </p:nvPicPr>
        <p:blipFill rotWithShape="1">
          <a:blip r:embed="rId2">
            <a:alphaModFix/>
          </a:blip>
          <a:srcRect/>
          <a:stretch/>
        </p:blipFill>
        <p:spPr>
          <a:xfrm>
            <a:off x="457050" y="4628305"/>
            <a:ext cx="1069301" cy="284388"/>
          </a:xfrm>
          <a:prstGeom prst="rect">
            <a:avLst/>
          </a:prstGeom>
          <a:noFill/>
          <a:ln>
            <a:noFill/>
          </a:ln>
        </p:spPr>
      </p:pic>
      <p:cxnSp>
        <p:nvCxnSpPr>
          <p:cNvPr id="190" name="Google Shape;190;p28"/>
          <p:cNvCxnSpPr/>
          <p:nvPr/>
        </p:nvCxnSpPr>
        <p:spPr>
          <a:xfrm>
            <a:off x="1733302" y="4780725"/>
            <a:ext cx="6909000" cy="0"/>
          </a:xfrm>
          <a:prstGeom prst="straightConnector1">
            <a:avLst/>
          </a:prstGeom>
          <a:noFill/>
          <a:ln w="9525" cap="flat" cmpd="sng">
            <a:solidFill>
              <a:schemeClr val="accent4"/>
            </a:solidFill>
            <a:prstDash val="solid"/>
            <a:round/>
            <a:headEnd type="none" w="sm" len="sm"/>
            <a:tailEnd type="none" w="sm" len="sm"/>
          </a:ln>
        </p:spPr>
      </p:cxnSp>
      <p:sp>
        <p:nvSpPr>
          <p:cNvPr id="191" name="Google Shape;191;p28"/>
          <p:cNvSpPr txBox="1"/>
          <p:nvPr/>
        </p:nvSpPr>
        <p:spPr>
          <a:xfrm>
            <a:off x="4092369" y="4904779"/>
            <a:ext cx="959400" cy="123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800" b="0" i="0" u="none" strike="noStrike" cap="none">
                <a:solidFill>
                  <a:srgbClr val="000000"/>
                </a:solidFill>
                <a:latin typeface="Arial"/>
                <a:ea typeface="Arial"/>
                <a:cs typeface="Arial"/>
                <a:sym typeface="Arial"/>
              </a:rPr>
              <a:t>Affine Confidential</a:t>
            </a:r>
            <a:endParaRPr sz="1000"/>
          </a:p>
        </p:txBody>
      </p:sp>
      <p:pic>
        <p:nvPicPr>
          <p:cNvPr id="192" name="Google Shape;192;p28"/>
          <p:cNvPicPr preferRelativeResize="0"/>
          <p:nvPr/>
        </p:nvPicPr>
        <p:blipFill rotWithShape="1">
          <a:blip r:embed="rId3">
            <a:alphaModFix/>
          </a:blip>
          <a:srcRect/>
          <a:stretch/>
        </p:blipFill>
        <p:spPr>
          <a:xfrm rot="10800000">
            <a:off x="4" y="2"/>
            <a:ext cx="9144006" cy="828675"/>
          </a:xfrm>
          <a:prstGeom prst="rect">
            <a:avLst/>
          </a:prstGeom>
          <a:noFill/>
          <a:ln>
            <a:noFill/>
          </a:ln>
        </p:spPr>
      </p:pic>
      <p:sp>
        <p:nvSpPr>
          <p:cNvPr id="193" name="Google Shape;193;p28"/>
          <p:cNvSpPr txBox="1">
            <a:spLocks noGrp="1"/>
          </p:cNvSpPr>
          <p:nvPr>
            <p:ph type="title"/>
          </p:nvPr>
        </p:nvSpPr>
        <p:spPr>
          <a:xfrm>
            <a:off x="311700" y="127987"/>
            <a:ext cx="8510400" cy="572700"/>
          </a:xfrm>
          <a:prstGeom prst="rect">
            <a:avLst/>
          </a:prstGeom>
          <a:noFill/>
          <a:ln>
            <a:noFill/>
          </a:ln>
        </p:spPr>
        <p:txBody>
          <a:bodyPr spcFirstLastPara="1" wrap="square" lIns="68575" tIns="68575" rIns="68575" bIns="68575" anchor="ctr" anchorCtr="0">
            <a:normAutofit/>
          </a:bodyPr>
          <a:lstStyle>
            <a:lvl1pPr lvl="0" algn="l" rtl="0">
              <a:lnSpc>
                <a:spcPct val="100000"/>
              </a:lnSpc>
              <a:spcBef>
                <a:spcPts val="0"/>
              </a:spcBef>
              <a:spcAft>
                <a:spcPts val="0"/>
              </a:spcAft>
              <a:buSzPts val="2100"/>
              <a:buNone/>
              <a:defRPr sz="1800">
                <a:solidFill>
                  <a:schemeClr val="lt1"/>
                </a:solidFill>
              </a:defRPr>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pic>
        <p:nvPicPr>
          <p:cNvPr id="194" name="Google Shape;194;p28" descr="Abstract background of mesh on pink"/>
          <p:cNvPicPr preferRelativeResize="0"/>
          <p:nvPr/>
        </p:nvPicPr>
        <p:blipFill rotWithShape="1">
          <a:blip r:embed="rId4">
            <a:alphaModFix amt="20000"/>
          </a:blip>
          <a:srcRect b="15604"/>
          <a:stretch/>
        </p:blipFill>
        <p:spPr>
          <a:xfrm>
            <a:off x="0" y="0"/>
            <a:ext cx="9144008" cy="514417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Info chart">
  <p:cSld name="1_Title and Info chart 4">
    <p:spTree>
      <p:nvGrpSpPr>
        <p:cNvPr id="1" name="Shape 195"/>
        <p:cNvGrpSpPr/>
        <p:nvPr/>
      </p:nvGrpSpPr>
      <p:grpSpPr>
        <a:xfrm>
          <a:off x="0" y="0"/>
          <a:ext cx="0" cy="0"/>
          <a:chOff x="0" y="0"/>
          <a:chExt cx="0" cy="0"/>
        </a:xfrm>
      </p:grpSpPr>
      <p:pic>
        <p:nvPicPr>
          <p:cNvPr id="196" name="Google Shape;196;p29" descr="Black and white skyscrapers"/>
          <p:cNvPicPr preferRelativeResize="0"/>
          <p:nvPr/>
        </p:nvPicPr>
        <p:blipFill rotWithShape="1">
          <a:blip r:embed="rId2">
            <a:alphaModFix/>
          </a:blip>
          <a:srcRect/>
          <a:stretch/>
        </p:blipFill>
        <p:spPr>
          <a:xfrm>
            <a:off x="0" y="828673"/>
            <a:ext cx="9144009" cy="4314272"/>
          </a:xfrm>
          <a:prstGeom prst="rect">
            <a:avLst/>
          </a:prstGeom>
          <a:noFill/>
          <a:ln>
            <a:noFill/>
          </a:ln>
        </p:spPr>
      </p:pic>
      <p:sp>
        <p:nvSpPr>
          <p:cNvPr id="197" name="Google Shape;197;p29"/>
          <p:cNvSpPr/>
          <p:nvPr/>
        </p:nvSpPr>
        <p:spPr>
          <a:xfrm>
            <a:off x="0" y="828673"/>
            <a:ext cx="9144000" cy="4314900"/>
          </a:xfrm>
          <a:prstGeom prst="rect">
            <a:avLst/>
          </a:prstGeom>
          <a:solidFill>
            <a:schemeClr val="lt1">
              <a:alpha val="80000"/>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8" name="Google Shape;198;p29"/>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99" name="Google Shape;199;p29"/>
          <p:cNvPicPr preferRelativeResize="0"/>
          <p:nvPr/>
        </p:nvPicPr>
        <p:blipFill rotWithShape="1">
          <a:blip r:embed="rId3">
            <a:alphaModFix/>
          </a:blip>
          <a:srcRect/>
          <a:stretch/>
        </p:blipFill>
        <p:spPr>
          <a:xfrm>
            <a:off x="457050" y="4628305"/>
            <a:ext cx="1069301" cy="284388"/>
          </a:xfrm>
          <a:prstGeom prst="rect">
            <a:avLst/>
          </a:prstGeom>
          <a:noFill/>
          <a:ln>
            <a:noFill/>
          </a:ln>
        </p:spPr>
      </p:pic>
      <p:cxnSp>
        <p:nvCxnSpPr>
          <p:cNvPr id="200" name="Google Shape;200;p29"/>
          <p:cNvCxnSpPr/>
          <p:nvPr/>
        </p:nvCxnSpPr>
        <p:spPr>
          <a:xfrm>
            <a:off x="1733302" y="4780725"/>
            <a:ext cx="6909000" cy="0"/>
          </a:xfrm>
          <a:prstGeom prst="straightConnector1">
            <a:avLst/>
          </a:prstGeom>
          <a:noFill/>
          <a:ln w="9525" cap="flat" cmpd="sng">
            <a:solidFill>
              <a:schemeClr val="accent4"/>
            </a:solidFill>
            <a:prstDash val="solid"/>
            <a:round/>
            <a:headEnd type="none" w="sm" len="sm"/>
            <a:tailEnd type="none" w="sm" len="sm"/>
          </a:ln>
        </p:spPr>
      </p:cxnSp>
      <p:sp>
        <p:nvSpPr>
          <p:cNvPr id="201" name="Google Shape;201;p29"/>
          <p:cNvSpPr txBox="1"/>
          <p:nvPr/>
        </p:nvSpPr>
        <p:spPr>
          <a:xfrm>
            <a:off x="4092369" y="4904779"/>
            <a:ext cx="959400" cy="123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800" b="0" i="0" u="none" strike="noStrike" cap="none">
                <a:solidFill>
                  <a:srgbClr val="000000"/>
                </a:solidFill>
                <a:latin typeface="Arial"/>
                <a:ea typeface="Arial"/>
                <a:cs typeface="Arial"/>
                <a:sym typeface="Arial"/>
              </a:rPr>
              <a:t>Affine Confidential</a:t>
            </a:r>
            <a:endParaRPr sz="1000"/>
          </a:p>
        </p:txBody>
      </p:sp>
      <p:pic>
        <p:nvPicPr>
          <p:cNvPr id="202" name="Google Shape;202;p29"/>
          <p:cNvPicPr preferRelativeResize="0"/>
          <p:nvPr/>
        </p:nvPicPr>
        <p:blipFill rotWithShape="1">
          <a:blip r:embed="rId4">
            <a:alphaModFix/>
          </a:blip>
          <a:srcRect/>
          <a:stretch/>
        </p:blipFill>
        <p:spPr>
          <a:xfrm rot="10800000">
            <a:off x="4" y="2"/>
            <a:ext cx="9144006" cy="828675"/>
          </a:xfrm>
          <a:prstGeom prst="rect">
            <a:avLst/>
          </a:prstGeom>
          <a:noFill/>
          <a:ln>
            <a:noFill/>
          </a:ln>
        </p:spPr>
      </p:pic>
      <p:sp>
        <p:nvSpPr>
          <p:cNvPr id="203" name="Google Shape;203;p29"/>
          <p:cNvSpPr txBox="1">
            <a:spLocks noGrp="1"/>
          </p:cNvSpPr>
          <p:nvPr>
            <p:ph type="title"/>
          </p:nvPr>
        </p:nvSpPr>
        <p:spPr>
          <a:xfrm>
            <a:off x="311700" y="127987"/>
            <a:ext cx="8510400" cy="572700"/>
          </a:xfrm>
          <a:prstGeom prst="rect">
            <a:avLst/>
          </a:prstGeom>
          <a:noFill/>
          <a:ln>
            <a:noFill/>
          </a:ln>
        </p:spPr>
        <p:txBody>
          <a:bodyPr spcFirstLastPara="1" wrap="square" lIns="68575" tIns="68575" rIns="68575" bIns="68575" anchor="ctr" anchorCtr="0">
            <a:normAutofit/>
          </a:bodyPr>
          <a:lstStyle>
            <a:lvl1pPr lvl="0" algn="l" rtl="0">
              <a:lnSpc>
                <a:spcPct val="100000"/>
              </a:lnSpc>
              <a:spcBef>
                <a:spcPts val="0"/>
              </a:spcBef>
              <a:spcAft>
                <a:spcPts val="0"/>
              </a:spcAft>
              <a:buSzPts val="2100"/>
              <a:buNone/>
              <a:defRPr sz="1800">
                <a:solidFill>
                  <a:schemeClr val="lt1"/>
                </a:solidFill>
              </a:defRPr>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Info chart">
  <p:cSld name="1_Title and Info chart 5">
    <p:spTree>
      <p:nvGrpSpPr>
        <p:cNvPr id="1" name="Shape 204"/>
        <p:cNvGrpSpPr/>
        <p:nvPr/>
      </p:nvGrpSpPr>
      <p:grpSpPr>
        <a:xfrm>
          <a:off x="0" y="0"/>
          <a:ext cx="0" cy="0"/>
          <a:chOff x="0" y="0"/>
          <a:chExt cx="0" cy="0"/>
        </a:xfrm>
      </p:grpSpPr>
      <p:sp>
        <p:nvSpPr>
          <p:cNvPr id="205" name="Google Shape;205;p30"/>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06" name="Google Shape;206;p30"/>
          <p:cNvPicPr preferRelativeResize="0"/>
          <p:nvPr/>
        </p:nvPicPr>
        <p:blipFill rotWithShape="1">
          <a:blip r:embed="rId2">
            <a:alphaModFix/>
          </a:blip>
          <a:srcRect/>
          <a:stretch/>
        </p:blipFill>
        <p:spPr>
          <a:xfrm>
            <a:off x="457050" y="4628305"/>
            <a:ext cx="1069301" cy="284388"/>
          </a:xfrm>
          <a:prstGeom prst="rect">
            <a:avLst/>
          </a:prstGeom>
          <a:noFill/>
          <a:ln>
            <a:noFill/>
          </a:ln>
        </p:spPr>
      </p:pic>
      <p:cxnSp>
        <p:nvCxnSpPr>
          <p:cNvPr id="207" name="Google Shape;207;p30"/>
          <p:cNvCxnSpPr/>
          <p:nvPr/>
        </p:nvCxnSpPr>
        <p:spPr>
          <a:xfrm>
            <a:off x="1733302" y="4780725"/>
            <a:ext cx="6909000" cy="0"/>
          </a:xfrm>
          <a:prstGeom prst="straightConnector1">
            <a:avLst/>
          </a:prstGeom>
          <a:noFill/>
          <a:ln w="9525" cap="flat" cmpd="sng">
            <a:solidFill>
              <a:schemeClr val="accent4"/>
            </a:solidFill>
            <a:prstDash val="solid"/>
            <a:round/>
            <a:headEnd type="none" w="sm" len="sm"/>
            <a:tailEnd type="none" w="sm" len="sm"/>
          </a:ln>
        </p:spPr>
      </p:cxnSp>
      <p:sp>
        <p:nvSpPr>
          <p:cNvPr id="208" name="Google Shape;208;p30"/>
          <p:cNvSpPr txBox="1"/>
          <p:nvPr/>
        </p:nvSpPr>
        <p:spPr>
          <a:xfrm>
            <a:off x="4092369" y="4904779"/>
            <a:ext cx="959400" cy="123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800" b="0" i="0" u="none" strike="noStrike" cap="none">
                <a:solidFill>
                  <a:srgbClr val="000000"/>
                </a:solidFill>
                <a:latin typeface="Arial"/>
                <a:ea typeface="Arial"/>
                <a:cs typeface="Arial"/>
                <a:sym typeface="Arial"/>
              </a:rPr>
              <a:t>Affine Confidential</a:t>
            </a:r>
            <a:endParaRPr sz="1000"/>
          </a:p>
        </p:txBody>
      </p:sp>
      <p:pic>
        <p:nvPicPr>
          <p:cNvPr id="209" name="Google Shape;209;p30"/>
          <p:cNvPicPr preferRelativeResize="0"/>
          <p:nvPr/>
        </p:nvPicPr>
        <p:blipFill rotWithShape="1">
          <a:blip r:embed="rId3">
            <a:alphaModFix/>
          </a:blip>
          <a:srcRect/>
          <a:stretch/>
        </p:blipFill>
        <p:spPr>
          <a:xfrm rot="10800000">
            <a:off x="4" y="2"/>
            <a:ext cx="9144006" cy="828675"/>
          </a:xfrm>
          <a:prstGeom prst="rect">
            <a:avLst/>
          </a:prstGeom>
          <a:noFill/>
          <a:ln>
            <a:noFill/>
          </a:ln>
        </p:spPr>
      </p:pic>
      <p:sp>
        <p:nvSpPr>
          <p:cNvPr id="210" name="Google Shape;210;p30"/>
          <p:cNvSpPr txBox="1">
            <a:spLocks noGrp="1"/>
          </p:cNvSpPr>
          <p:nvPr>
            <p:ph type="title"/>
          </p:nvPr>
        </p:nvSpPr>
        <p:spPr>
          <a:xfrm>
            <a:off x="311700" y="127987"/>
            <a:ext cx="8508300" cy="572700"/>
          </a:xfrm>
          <a:prstGeom prst="rect">
            <a:avLst/>
          </a:prstGeom>
          <a:noFill/>
          <a:ln>
            <a:noFill/>
          </a:ln>
        </p:spPr>
        <p:txBody>
          <a:bodyPr spcFirstLastPara="1" wrap="square" lIns="68575" tIns="68575" rIns="68575" bIns="68575" anchor="ctr" anchorCtr="0">
            <a:normAutofit/>
          </a:bodyPr>
          <a:lstStyle>
            <a:lvl1pPr lvl="0" algn="l" rtl="0">
              <a:lnSpc>
                <a:spcPct val="100000"/>
              </a:lnSpc>
              <a:spcBef>
                <a:spcPts val="0"/>
              </a:spcBef>
              <a:spcAft>
                <a:spcPts val="0"/>
              </a:spcAft>
              <a:buSzPts val="2100"/>
              <a:buNone/>
              <a:defRPr sz="1800">
                <a:solidFill>
                  <a:schemeClr val="lt1"/>
                </a:solidFill>
              </a:defRPr>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sp>
        <p:nvSpPr>
          <p:cNvPr id="211" name="Google Shape;211;p30"/>
          <p:cNvSpPr/>
          <p:nvPr/>
        </p:nvSpPr>
        <p:spPr>
          <a:xfrm>
            <a:off x="311702" y="933835"/>
            <a:ext cx="3322930" cy="231113"/>
          </a:xfrm>
          <a:custGeom>
            <a:avLst/>
            <a:gdLst/>
            <a:ahLst/>
            <a:cxnLst/>
            <a:rect l="l" t="t" r="r" b="b"/>
            <a:pathLst>
              <a:path w="4206240" h="274318" extrusionOk="0">
                <a:moveTo>
                  <a:pt x="0" y="0"/>
                </a:moveTo>
                <a:lnTo>
                  <a:pt x="4206240" y="0"/>
                </a:lnTo>
                <a:lnTo>
                  <a:pt x="4206240" y="1"/>
                </a:lnTo>
                <a:lnTo>
                  <a:pt x="4081661" y="137161"/>
                </a:lnTo>
                <a:lnTo>
                  <a:pt x="4206238" y="274318"/>
                </a:lnTo>
                <a:lnTo>
                  <a:pt x="3" y="274318"/>
                </a:lnTo>
                <a:lnTo>
                  <a:pt x="124580" y="137161"/>
                </a:lnTo>
                <a:lnTo>
                  <a:pt x="1" y="1"/>
                </a:lnTo>
                <a:lnTo>
                  <a:pt x="1" y="274318"/>
                </a:lnTo>
                <a:lnTo>
                  <a:pt x="0" y="274318"/>
                </a:ln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000"/>
              <a:buFont typeface="Arial"/>
              <a:buNone/>
            </a:pPr>
            <a:r>
              <a:rPr lang="en" sz="1000" b="1" i="0" u="none" strike="noStrike" cap="none">
                <a:solidFill>
                  <a:srgbClr val="FFFFFF"/>
                </a:solidFill>
                <a:latin typeface="Arial"/>
                <a:ea typeface="Arial"/>
                <a:cs typeface="Arial"/>
                <a:sym typeface="Arial"/>
              </a:rPr>
              <a:t>BUSINESS PROBLEM</a:t>
            </a:r>
            <a:endParaRPr sz="1000"/>
          </a:p>
        </p:txBody>
      </p:sp>
      <p:sp>
        <p:nvSpPr>
          <p:cNvPr id="212" name="Google Shape;212;p30"/>
          <p:cNvSpPr/>
          <p:nvPr/>
        </p:nvSpPr>
        <p:spPr>
          <a:xfrm>
            <a:off x="3835413" y="945377"/>
            <a:ext cx="3322930" cy="207796"/>
          </a:xfrm>
          <a:custGeom>
            <a:avLst/>
            <a:gdLst/>
            <a:ahLst/>
            <a:cxnLst/>
            <a:rect l="l" t="t" r="r" b="b"/>
            <a:pathLst>
              <a:path w="4206240" h="274318" extrusionOk="0">
                <a:moveTo>
                  <a:pt x="0" y="0"/>
                </a:moveTo>
                <a:lnTo>
                  <a:pt x="4206240" y="0"/>
                </a:lnTo>
                <a:lnTo>
                  <a:pt x="4206240" y="1"/>
                </a:lnTo>
                <a:lnTo>
                  <a:pt x="4081661" y="137161"/>
                </a:lnTo>
                <a:lnTo>
                  <a:pt x="4206238" y="274318"/>
                </a:lnTo>
                <a:lnTo>
                  <a:pt x="3" y="274318"/>
                </a:lnTo>
                <a:lnTo>
                  <a:pt x="124580" y="137161"/>
                </a:lnTo>
                <a:lnTo>
                  <a:pt x="1" y="1"/>
                </a:lnTo>
                <a:lnTo>
                  <a:pt x="1" y="274318"/>
                </a:lnTo>
                <a:lnTo>
                  <a:pt x="0" y="274318"/>
                </a:ln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000"/>
              <a:buFont typeface="Arial"/>
              <a:buNone/>
            </a:pPr>
            <a:r>
              <a:rPr lang="en" sz="1000" b="1" i="0" u="none" strike="noStrike" cap="none">
                <a:solidFill>
                  <a:srgbClr val="FFFFFF"/>
                </a:solidFill>
                <a:latin typeface="Arial"/>
                <a:ea typeface="Arial"/>
                <a:cs typeface="Arial"/>
                <a:sym typeface="Arial"/>
              </a:rPr>
              <a:t>CAPABILITY USED</a:t>
            </a:r>
            <a:endParaRPr sz="1000"/>
          </a:p>
        </p:txBody>
      </p:sp>
      <p:sp>
        <p:nvSpPr>
          <p:cNvPr id="213" name="Google Shape;213;p30"/>
          <p:cNvSpPr/>
          <p:nvPr/>
        </p:nvSpPr>
        <p:spPr>
          <a:xfrm>
            <a:off x="311702" y="2896973"/>
            <a:ext cx="3322930" cy="207796"/>
          </a:xfrm>
          <a:custGeom>
            <a:avLst/>
            <a:gdLst/>
            <a:ahLst/>
            <a:cxnLst/>
            <a:rect l="l" t="t" r="r" b="b"/>
            <a:pathLst>
              <a:path w="4206240" h="274318" extrusionOk="0">
                <a:moveTo>
                  <a:pt x="0" y="0"/>
                </a:moveTo>
                <a:lnTo>
                  <a:pt x="4206240" y="0"/>
                </a:lnTo>
                <a:lnTo>
                  <a:pt x="4206240" y="1"/>
                </a:lnTo>
                <a:lnTo>
                  <a:pt x="4081661" y="137161"/>
                </a:lnTo>
                <a:lnTo>
                  <a:pt x="4206238" y="274318"/>
                </a:lnTo>
                <a:lnTo>
                  <a:pt x="3" y="274318"/>
                </a:lnTo>
                <a:lnTo>
                  <a:pt x="124580" y="137161"/>
                </a:lnTo>
                <a:lnTo>
                  <a:pt x="1" y="1"/>
                </a:lnTo>
                <a:lnTo>
                  <a:pt x="1" y="274318"/>
                </a:lnTo>
                <a:lnTo>
                  <a:pt x="0" y="274318"/>
                </a:ln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000"/>
              <a:buFont typeface="Arial"/>
              <a:buNone/>
            </a:pPr>
            <a:r>
              <a:rPr lang="en" sz="1000" b="1" i="0" u="none" strike="noStrike" cap="none">
                <a:solidFill>
                  <a:srgbClr val="FFFFFF"/>
                </a:solidFill>
                <a:latin typeface="Arial"/>
                <a:ea typeface="Arial"/>
                <a:cs typeface="Arial"/>
                <a:sym typeface="Arial"/>
              </a:rPr>
              <a:t>OUTPUT</a:t>
            </a:r>
            <a:endParaRPr sz="1000"/>
          </a:p>
        </p:txBody>
      </p:sp>
      <p:sp>
        <p:nvSpPr>
          <p:cNvPr id="214" name="Google Shape;214;p30"/>
          <p:cNvSpPr/>
          <p:nvPr/>
        </p:nvSpPr>
        <p:spPr>
          <a:xfrm>
            <a:off x="3835413" y="2896973"/>
            <a:ext cx="3322930" cy="207796"/>
          </a:xfrm>
          <a:custGeom>
            <a:avLst/>
            <a:gdLst/>
            <a:ahLst/>
            <a:cxnLst/>
            <a:rect l="l" t="t" r="r" b="b"/>
            <a:pathLst>
              <a:path w="4206240" h="274318" extrusionOk="0">
                <a:moveTo>
                  <a:pt x="0" y="0"/>
                </a:moveTo>
                <a:lnTo>
                  <a:pt x="4206240" y="0"/>
                </a:lnTo>
                <a:lnTo>
                  <a:pt x="4206240" y="1"/>
                </a:lnTo>
                <a:lnTo>
                  <a:pt x="4081661" y="137161"/>
                </a:lnTo>
                <a:lnTo>
                  <a:pt x="4206238" y="274318"/>
                </a:lnTo>
                <a:lnTo>
                  <a:pt x="3" y="274318"/>
                </a:lnTo>
                <a:lnTo>
                  <a:pt x="124580" y="137161"/>
                </a:lnTo>
                <a:lnTo>
                  <a:pt x="1" y="1"/>
                </a:lnTo>
                <a:lnTo>
                  <a:pt x="1" y="274318"/>
                </a:lnTo>
                <a:lnTo>
                  <a:pt x="0" y="274318"/>
                </a:ln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000"/>
              <a:buFont typeface="Arial"/>
              <a:buNone/>
            </a:pPr>
            <a:r>
              <a:rPr lang="en" sz="1000" b="1" i="0" u="none" strike="noStrike" cap="none">
                <a:solidFill>
                  <a:srgbClr val="FFFFFF"/>
                </a:solidFill>
                <a:latin typeface="Arial"/>
                <a:ea typeface="Arial"/>
                <a:cs typeface="Arial"/>
                <a:sym typeface="Arial"/>
              </a:rPr>
              <a:t>BUSINESS BENEFITS</a:t>
            </a:r>
            <a:endParaRPr sz="1000"/>
          </a:p>
        </p:txBody>
      </p:sp>
      <p:cxnSp>
        <p:nvCxnSpPr>
          <p:cNvPr id="215" name="Google Shape;215;p30"/>
          <p:cNvCxnSpPr/>
          <p:nvPr/>
        </p:nvCxnSpPr>
        <p:spPr>
          <a:xfrm>
            <a:off x="7227931" y="905269"/>
            <a:ext cx="0" cy="3694200"/>
          </a:xfrm>
          <a:prstGeom prst="straightConnector1">
            <a:avLst/>
          </a:prstGeom>
          <a:noFill/>
          <a:ln w="9525" cap="flat" cmpd="sng">
            <a:solidFill>
              <a:schemeClr val="accent5"/>
            </a:solidFill>
            <a:prstDash val="solid"/>
            <a:round/>
            <a:headEnd type="none" w="sm" len="sm"/>
            <a:tailEnd type="none" w="sm" len="sm"/>
          </a:ln>
        </p:spPr>
      </p:cxnSp>
      <p:grpSp>
        <p:nvGrpSpPr>
          <p:cNvPr id="216" name="Google Shape;216;p30"/>
          <p:cNvGrpSpPr/>
          <p:nvPr/>
        </p:nvGrpSpPr>
        <p:grpSpPr>
          <a:xfrm>
            <a:off x="7294296" y="912043"/>
            <a:ext cx="1526519" cy="269301"/>
            <a:chOff x="9314545" y="1004752"/>
            <a:chExt cx="2072666" cy="365700"/>
          </a:xfrm>
        </p:grpSpPr>
        <p:sp>
          <p:nvSpPr>
            <p:cNvPr id="217" name="Google Shape;217;p30"/>
            <p:cNvSpPr txBox="1"/>
            <p:nvPr/>
          </p:nvSpPr>
          <p:spPr>
            <a:xfrm>
              <a:off x="9736312" y="1102239"/>
              <a:ext cx="1650900" cy="2091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chemeClr val="accent2"/>
                </a:buClr>
                <a:buSzPts val="1000"/>
                <a:buFont typeface="Arial"/>
                <a:buNone/>
              </a:pPr>
              <a:r>
                <a:rPr lang="en" sz="1000" b="1" i="0" u="none" strike="noStrike" cap="none">
                  <a:solidFill>
                    <a:schemeClr val="accent2"/>
                  </a:solidFill>
                  <a:latin typeface="Arial"/>
                  <a:ea typeface="Arial"/>
                  <a:cs typeface="Arial"/>
                  <a:sym typeface="Arial"/>
                </a:rPr>
                <a:t>Industry</a:t>
              </a:r>
              <a:endParaRPr sz="1000"/>
            </a:p>
          </p:txBody>
        </p:sp>
        <p:sp>
          <p:nvSpPr>
            <p:cNvPr id="218" name="Google Shape;218;p30"/>
            <p:cNvSpPr/>
            <p:nvPr/>
          </p:nvSpPr>
          <p:spPr>
            <a:xfrm>
              <a:off x="9314545" y="1004752"/>
              <a:ext cx="365700" cy="3657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000"/>
                <a:buFont typeface="Arial"/>
                <a:buNone/>
              </a:pPr>
              <a:endParaRPr sz="1000" b="0" i="0" u="none" strike="noStrike" cap="none">
                <a:solidFill>
                  <a:srgbClr val="FFFFFF"/>
                </a:solidFill>
                <a:latin typeface="Arial"/>
                <a:ea typeface="Arial"/>
                <a:cs typeface="Arial"/>
                <a:sym typeface="Arial"/>
              </a:endParaRPr>
            </a:p>
          </p:txBody>
        </p:sp>
        <p:cxnSp>
          <p:nvCxnSpPr>
            <p:cNvPr id="219" name="Google Shape;219;p30"/>
            <p:cNvCxnSpPr/>
            <p:nvPr/>
          </p:nvCxnSpPr>
          <p:spPr>
            <a:xfrm>
              <a:off x="9545050" y="1349828"/>
              <a:ext cx="1842000" cy="0"/>
            </a:xfrm>
            <a:prstGeom prst="straightConnector1">
              <a:avLst/>
            </a:prstGeom>
            <a:solidFill>
              <a:schemeClr val="accent2"/>
            </a:solidFill>
            <a:ln w="9525" cap="flat" cmpd="sng">
              <a:solidFill>
                <a:schemeClr val="accent2"/>
              </a:solidFill>
              <a:prstDash val="solid"/>
              <a:round/>
              <a:headEnd type="none" w="sm" len="sm"/>
              <a:tailEnd type="none" w="sm" len="sm"/>
            </a:ln>
          </p:spPr>
        </p:cxnSp>
        <p:pic>
          <p:nvPicPr>
            <p:cNvPr id="220" name="Google Shape;220;p30" descr="Building"/>
            <p:cNvPicPr preferRelativeResize="0"/>
            <p:nvPr/>
          </p:nvPicPr>
          <p:blipFill rotWithShape="1">
            <a:blip r:embed="rId4">
              <a:alphaModFix/>
            </a:blip>
            <a:srcRect/>
            <a:stretch/>
          </p:blipFill>
          <p:spPr>
            <a:xfrm>
              <a:off x="9361153" y="1051360"/>
              <a:ext cx="272544" cy="272544"/>
            </a:xfrm>
            <a:prstGeom prst="rect">
              <a:avLst/>
            </a:prstGeom>
            <a:noFill/>
            <a:ln>
              <a:noFill/>
            </a:ln>
          </p:spPr>
        </p:pic>
      </p:grpSp>
      <p:sp>
        <p:nvSpPr>
          <p:cNvPr id="221" name="Google Shape;221;p30"/>
          <p:cNvSpPr txBox="1"/>
          <p:nvPr/>
        </p:nvSpPr>
        <p:spPr>
          <a:xfrm>
            <a:off x="7604441" y="1728625"/>
            <a:ext cx="12156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chemeClr val="accent2"/>
              </a:buClr>
              <a:buSzPts val="1000"/>
              <a:buFont typeface="Arial"/>
              <a:buNone/>
            </a:pPr>
            <a:r>
              <a:rPr lang="en" sz="1000" b="1" i="0" u="none" strike="noStrike" cap="none">
                <a:solidFill>
                  <a:schemeClr val="accent2"/>
                </a:solidFill>
                <a:latin typeface="Arial"/>
                <a:ea typeface="Arial"/>
                <a:cs typeface="Arial"/>
                <a:sym typeface="Arial"/>
              </a:rPr>
              <a:t>Function</a:t>
            </a:r>
            <a:endParaRPr sz="1000"/>
          </a:p>
        </p:txBody>
      </p:sp>
      <p:sp>
        <p:nvSpPr>
          <p:cNvPr id="222" name="Google Shape;222;p30"/>
          <p:cNvSpPr/>
          <p:nvPr/>
        </p:nvSpPr>
        <p:spPr>
          <a:xfrm>
            <a:off x="7293831" y="1656830"/>
            <a:ext cx="269400" cy="2694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900"/>
              <a:buFont typeface="Arial"/>
              <a:buNone/>
            </a:pPr>
            <a:endParaRPr sz="900" b="0" i="0" u="none" strike="noStrike" cap="none">
              <a:solidFill>
                <a:srgbClr val="FFFFFF"/>
              </a:solidFill>
              <a:latin typeface="Arial"/>
              <a:ea typeface="Arial"/>
              <a:cs typeface="Arial"/>
              <a:sym typeface="Arial"/>
            </a:endParaRPr>
          </a:p>
        </p:txBody>
      </p:sp>
      <p:cxnSp>
        <p:nvCxnSpPr>
          <p:cNvPr id="223" name="Google Shape;223;p30"/>
          <p:cNvCxnSpPr/>
          <p:nvPr/>
        </p:nvCxnSpPr>
        <p:spPr>
          <a:xfrm>
            <a:off x="7463587" y="1910961"/>
            <a:ext cx="1356600" cy="0"/>
          </a:xfrm>
          <a:prstGeom prst="straightConnector1">
            <a:avLst/>
          </a:prstGeom>
          <a:solidFill>
            <a:schemeClr val="accent2"/>
          </a:solidFill>
          <a:ln w="9525" cap="flat" cmpd="sng">
            <a:solidFill>
              <a:schemeClr val="accent2"/>
            </a:solidFill>
            <a:prstDash val="solid"/>
            <a:round/>
            <a:headEnd type="none" w="sm" len="sm"/>
            <a:tailEnd type="none" w="sm" len="sm"/>
          </a:ln>
        </p:spPr>
      </p:cxnSp>
      <p:sp>
        <p:nvSpPr>
          <p:cNvPr id="224" name="Google Shape;224;p30"/>
          <p:cNvSpPr txBox="1"/>
          <p:nvPr/>
        </p:nvSpPr>
        <p:spPr>
          <a:xfrm>
            <a:off x="7604441" y="2468076"/>
            <a:ext cx="12156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chemeClr val="accent2"/>
              </a:buClr>
              <a:buSzPts val="1000"/>
              <a:buFont typeface="Arial"/>
              <a:buNone/>
            </a:pPr>
            <a:r>
              <a:rPr lang="en" sz="1000" b="1" i="0" u="none" strike="noStrike" cap="none">
                <a:solidFill>
                  <a:schemeClr val="accent2"/>
                </a:solidFill>
                <a:latin typeface="Arial"/>
                <a:ea typeface="Arial"/>
                <a:cs typeface="Arial"/>
                <a:sym typeface="Arial"/>
              </a:rPr>
              <a:t>Data Used</a:t>
            </a:r>
            <a:endParaRPr sz="1000"/>
          </a:p>
        </p:txBody>
      </p:sp>
      <p:sp>
        <p:nvSpPr>
          <p:cNvPr id="225" name="Google Shape;225;p30"/>
          <p:cNvSpPr/>
          <p:nvPr/>
        </p:nvSpPr>
        <p:spPr>
          <a:xfrm>
            <a:off x="7293831" y="2396281"/>
            <a:ext cx="269400" cy="2694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900"/>
              <a:buFont typeface="Arial"/>
              <a:buNone/>
            </a:pPr>
            <a:endParaRPr sz="900" b="0" i="0" u="none" strike="noStrike" cap="none">
              <a:solidFill>
                <a:srgbClr val="FFFFFF"/>
              </a:solidFill>
              <a:latin typeface="Arial"/>
              <a:ea typeface="Arial"/>
              <a:cs typeface="Arial"/>
              <a:sym typeface="Arial"/>
            </a:endParaRPr>
          </a:p>
        </p:txBody>
      </p:sp>
      <p:cxnSp>
        <p:nvCxnSpPr>
          <p:cNvPr id="226" name="Google Shape;226;p30"/>
          <p:cNvCxnSpPr/>
          <p:nvPr/>
        </p:nvCxnSpPr>
        <p:spPr>
          <a:xfrm>
            <a:off x="7463587" y="2650412"/>
            <a:ext cx="1356600" cy="0"/>
          </a:xfrm>
          <a:prstGeom prst="straightConnector1">
            <a:avLst/>
          </a:prstGeom>
          <a:solidFill>
            <a:schemeClr val="accent2"/>
          </a:solidFill>
          <a:ln w="9525" cap="flat" cmpd="sng">
            <a:solidFill>
              <a:schemeClr val="accent2"/>
            </a:solidFill>
            <a:prstDash val="solid"/>
            <a:round/>
            <a:headEnd type="none" w="sm" len="sm"/>
            <a:tailEnd type="none" w="sm" len="sm"/>
          </a:ln>
        </p:spPr>
      </p:cxnSp>
      <p:sp>
        <p:nvSpPr>
          <p:cNvPr id="227" name="Google Shape;227;p30"/>
          <p:cNvSpPr txBox="1"/>
          <p:nvPr/>
        </p:nvSpPr>
        <p:spPr>
          <a:xfrm>
            <a:off x="7604441" y="3568581"/>
            <a:ext cx="12156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chemeClr val="accent2"/>
              </a:buClr>
              <a:buSzPts val="1000"/>
              <a:buFont typeface="Arial"/>
              <a:buNone/>
            </a:pPr>
            <a:r>
              <a:rPr lang="en" sz="1000" b="1" i="0" u="none" strike="noStrike" cap="none">
                <a:solidFill>
                  <a:schemeClr val="accent2"/>
                </a:solidFill>
                <a:latin typeface="Arial"/>
                <a:ea typeface="Arial"/>
                <a:cs typeface="Arial"/>
                <a:sym typeface="Arial"/>
              </a:rPr>
              <a:t>Tech Stack</a:t>
            </a:r>
            <a:endParaRPr sz="1000"/>
          </a:p>
        </p:txBody>
      </p:sp>
      <p:sp>
        <p:nvSpPr>
          <p:cNvPr id="228" name="Google Shape;228;p30"/>
          <p:cNvSpPr/>
          <p:nvPr/>
        </p:nvSpPr>
        <p:spPr>
          <a:xfrm>
            <a:off x="7293831" y="3496786"/>
            <a:ext cx="269400" cy="2694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900"/>
              <a:buFont typeface="Arial"/>
              <a:buNone/>
            </a:pPr>
            <a:endParaRPr sz="900" b="0" i="0" u="none" strike="noStrike" cap="none">
              <a:solidFill>
                <a:srgbClr val="FFFFFF"/>
              </a:solidFill>
              <a:latin typeface="Arial"/>
              <a:ea typeface="Arial"/>
              <a:cs typeface="Arial"/>
              <a:sym typeface="Arial"/>
            </a:endParaRPr>
          </a:p>
        </p:txBody>
      </p:sp>
      <p:cxnSp>
        <p:nvCxnSpPr>
          <p:cNvPr id="229" name="Google Shape;229;p30"/>
          <p:cNvCxnSpPr/>
          <p:nvPr/>
        </p:nvCxnSpPr>
        <p:spPr>
          <a:xfrm>
            <a:off x="7463587" y="3750917"/>
            <a:ext cx="1356600" cy="0"/>
          </a:xfrm>
          <a:prstGeom prst="straightConnector1">
            <a:avLst/>
          </a:prstGeom>
          <a:solidFill>
            <a:schemeClr val="accent2"/>
          </a:solidFill>
          <a:ln w="9525" cap="flat" cmpd="sng">
            <a:solidFill>
              <a:schemeClr val="accent2"/>
            </a:solidFill>
            <a:prstDash val="solid"/>
            <a:round/>
            <a:headEnd type="none" w="sm" len="sm"/>
            <a:tailEnd type="none" w="sm" len="sm"/>
          </a:ln>
        </p:spPr>
      </p:cxnSp>
      <p:grpSp>
        <p:nvGrpSpPr>
          <p:cNvPr id="230" name="Google Shape;230;p30"/>
          <p:cNvGrpSpPr/>
          <p:nvPr/>
        </p:nvGrpSpPr>
        <p:grpSpPr>
          <a:xfrm>
            <a:off x="7328448" y="3540322"/>
            <a:ext cx="189822" cy="186176"/>
            <a:chOff x="5381626" y="4013201"/>
            <a:chExt cx="1417638" cy="1381124"/>
          </a:xfrm>
        </p:grpSpPr>
        <p:sp>
          <p:nvSpPr>
            <p:cNvPr id="231" name="Google Shape;231;p30"/>
            <p:cNvSpPr/>
            <p:nvPr/>
          </p:nvSpPr>
          <p:spPr>
            <a:xfrm>
              <a:off x="5395913" y="4013201"/>
              <a:ext cx="1389064" cy="757237"/>
            </a:xfrm>
            <a:custGeom>
              <a:avLst/>
              <a:gdLst/>
              <a:ahLst/>
              <a:cxnLst/>
              <a:rect l="l" t="t" r="r" b="b"/>
              <a:pathLst>
                <a:path w="509" h="277" extrusionOk="0">
                  <a:moveTo>
                    <a:pt x="509" y="139"/>
                  </a:moveTo>
                  <a:cubicBezTo>
                    <a:pt x="501" y="146"/>
                    <a:pt x="496" y="152"/>
                    <a:pt x="489" y="155"/>
                  </a:cubicBezTo>
                  <a:cubicBezTo>
                    <a:pt x="425" y="189"/>
                    <a:pt x="359" y="221"/>
                    <a:pt x="296" y="258"/>
                  </a:cubicBezTo>
                  <a:cubicBezTo>
                    <a:pt x="264" y="276"/>
                    <a:pt x="240" y="277"/>
                    <a:pt x="209" y="258"/>
                  </a:cubicBezTo>
                  <a:cubicBezTo>
                    <a:pt x="146" y="221"/>
                    <a:pt x="80" y="189"/>
                    <a:pt x="15" y="155"/>
                  </a:cubicBezTo>
                  <a:cubicBezTo>
                    <a:pt x="9" y="152"/>
                    <a:pt x="0" y="145"/>
                    <a:pt x="0" y="139"/>
                  </a:cubicBezTo>
                  <a:cubicBezTo>
                    <a:pt x="0" y="134"/>
                    <a:pt x="8" y="126"/>
                    <a:pt x="15" y="123"/>
                  </a:cubicBezTo>
                  <a:cubicBezTo>
                    <a:pt x="88" y="84"/>
                    <a:pt x="162" y="46"/>
                    <a:pt x="235" y="7"/>
                  </a:cubicBezTo>
                  <a:cubicBezTo>
                    <a:pt x="247" y="0"/>
                    <a:pt x="257" y="0"/>
                    <a:pt x="269" y="6"/>
                  </a:cubicBezTo>
                  <a:cubicBezTo>
                    <a:pt x="342" y="46"/>
                    <a:pt x="417" y="84"/>
                    <a:pt x="491" y="124"/>
                  </a:cubicBezTo>
                  <a:cubicBezTo>
                    <a:pt x="497" y="127"/>
                    <a:pt x="501" y="132"/>
                    <a:pt x="509" y="139"/>
                  </a:cubicBezTo>
                  <a:close/>
                </a:path>
              </a:pathLst>
            </a:custGeom>
            <a:solidFill>
              <a:schemeClr val="lt1"/>
            </a:solidFill>
            <a:ln>
              <a:noFill/>
            </a:ln>
          </p:spPr>
          <p:txBody>
            <a:bodyPr spcFirstLastPara="1" wrap="square" lIns="46750" tIns="23350" rIns="46750" bIns="2335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30"/>
            <p:cNvSpPr/>
            <p:nvPr/>
          </p:nvSpPr>
          <p:spPr>
            <a:xfrm>
              <a:off x="5381626" y="4899025"/>
              <a:ext cx="1417638" cy="495300"/>
            </a:xfrm>
            <a:custGeom>
              <a:avLst/>
              <a:gdLst/>
              <a:ahLst/>
              <a:cxnLst/>
              <a:rect l="l" t="t" r="r" b="b"/>
              <a:pathLst>
                <a:path w="519" h="181" extrusionOk="0">
                  <a:moveTo>
                    <a:pt x="519" y="48"/>
                  </a:moveTo>
                  <a:cubicBezTo>
                    <a:pt x="510" y="52"/>
                    <a:pt x="504" y="54"/>
                    <a:pt x="498" y="57"/>
                  </a:cubicBezTo>
                  <a:cubicBezTo>
                    <a:pt x="422" y="98"/>
                    <a:pt x="345" y="138"/>
                    <a:pt x="269" y="178"/>
                  </a:cubicBezTo>
                  <a:cubicBezTo>
                    <a:pt x="262" y="181"/>
                    <a:pt x="251" y="181"/>
                    <a:pt x="245" y="177"/>
                  </a:cubicBezTo>
                  <a:cubicBezTo>
                    <a:pt x="169" y="138"/>
                    <a:pt x="93" y="98"/>
                    <a:pt x="17" y="58"/>
                  </a:cubicBezTo>
                  <a:cubicBezTo>
                    <a:pt x="0" y="49"/>
                    <a:pt x="0" y="39"/>
                    <a:pt x="16" y="29"/>
                  </a:cubicBezTo>
                  <a:cubicBezTo>
                    <a:pt x="18" y="28"/>
                    <a:pt x="19" y="27"/>
                    <a:pt x="21" y="26"/>
                  </a:cubicBezTo>
                  <a:cubicBezTo>
                    <a:pt x="69" y="0"/>
                    <a:pt x="69" y="0"/>
                    <a:pt x="117" y="26"/>
                  </a:cubicBezTo>
                  <a:cubicBezTo>
                    <a:pt x="154" y="45"/>
                    <a:pt x="191" y="64"/>
                    <a:pt x="226" y="84"/>
                  </a:cubicBezTo>
                  <a:cubicBezTo>
                    <a:pt x="248" y="96"/>
                    <a:pt x="267" y="95"/>
                    <a:pt x="288" y="84"/>
                  </a:cubicBezTo>
                  <a:cubicBezTo>
                    <a:pt x="333" y="59"/>
                    <a:pt x="379" y="36"/>
                    <a:pt x="424" y="11"/>
                  </a:cubicBezTo>
                  <a:cubicBezTo>
                    <a:pt x="439" y="2"/>
                    <a:pt x="451" y="2"/>
                    <a:pt x="465" y="12"/>
                  </a:cubicBezTo>
                  <a:cubicBezTo>
                    <a:pt x="476" y="18"/>
                    <a:pt x="488" y="23"/>
                    <a:pt x="499" y="30"/>
                  </a:cubicBezTo>
                  <a:cubicBezTo>
                    <a:pt x="503" y="33"/>
                    <a:pt x="507" y="37"/>
                    <a:pt x="519" y="48"/>
                  </a:cubicBezTo>
                  <a:close/>
                </a:path>
              </a:pathLst>
            </a:custGeom>
            <a:solidFill>
              <a:schemeClr val="lt1"/>
            </a:solidFill>
            <a:ln>
              <a:noFill/>
            </a:ln>
          </p:spPr>
          <p:txBody>
            <a:bodyPr spcFirstLastPara="1" wrap="square" lIns="46750" tIns="23350" rIns="46750" bIns="2335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30"/>
            <p:cNvSpPr/>
            <p:nvPr/>
          </p:nvSpPr>
          <p:spPr>
            <a:xfrm>
              <a:off x="5381626" y="4589463"/>
              <a:ext cx="1400175" cy="492125"/>
            </a:xfrm>
            <a:custGeom>
              <a:avLst/>
              <a:gdLst/>
              <a:ahLst/>
              <a:cxnLst/>
              <a:rect l="l" t="t" r="r" b="b"/>
              <a:pathLst>
                <a:path w="513" h="180" extrusionOk="0">
                  <a:moveTo>
                    <a:pt x="513" y="43"/>
                  </a:moveTo>
                  <a:cubicBezTo>
                    <a:pt x="507" y="48"/>
                    <a:pt x="503" y="53"/>
                    <a:pt x="499" y="56"/>
                  </a:cubicBezTo>
                  <a:cubicBezTo>
                    <a:pt x="422" y="96"/>
                    <a:pt x="345" y="137"/>
                    <a:pt x="267" y="177"/>
                  </a:cubicBezTo>
                  <a:cubicBezTo>
                    <a:pt x="262" y="180"/>
                    <a:pt x="251" y="180"/>
                    <a:pt x="245" y="177"/>
                  </a:cubicBezTo>
                  <a:cubicBezTo>
                    <a:pt x="169" y="137"/>
                    <a:pt x="92" y="97"/>
                    <a:pt x="16" y="56"/>
                  </a:cubicBezTo>
                  <a:cubicBezTo>
                    <a:pt x="0" y="47"/>
                    <a:pt x="0" y="38"/>
                    <a:pt x="15" y="29"/>
                  </a:cubicBezTo>
                  <a:cubicBezTo>
                    <a:pt x="16" y="28"/>
                    <a:pt x="17" y="27"/>
                    <a:pt x="18" y="27"/>
                  </a:cubicBezTo>
                  <a:cubicBezTo>
                    <a:pt x="52" y="1"/>
                    <a:pt x="83" y="0"/>
                    <a:pt x="119" y="25"/>
                  </a:cubicBezTo>
                  <a:cubicBezTo>
                    <a:pt x="152" y="47"/>
                    <a:pt x="189" y="62"/>
                    <a:pt x="224" y="81"/>
                  </a:cubicBezTo>
                  <a:cubicBezTo>
                    <a:pt x="247" y="94"/>
                    <a:pt x="266" y="95"/>
                    <a:pt x="289" y="82"/>
                  </a:cubicBezTo>
                  <a:cubicBezTo>
                    <a:pt x="336" y="56"/>
                    <a:pt x="383" y="31"/>
                    <a:pt x="430" y="8"/>
                  </a:cubicBezTo>
                  <a:cubicBezTo>
                    <a:pt x="438" y="4"/>
                    <a:pt x="450" y="4"/>
                    <a:pt x="458" y="7"/>
                  </a:cubicBezTo>
                  <a:cubicBezTo>
                    <a:pt x="472" y="13"/>
                    <a:pt x="486" y="21"/>
                    <a:pt x="500" y="29"/>
                  </a:cubicBezTo>
                  <a:cubicBezTo>
                    <a:pt x="505" y="32"/>
                    <a:pt x="508" y="37"/>
                    <a:pt x="513" y="43"/>
                  </a:cubicBezTo>
                  <a:close/>
                </a:path>
              </a:pathLst>
            </a:custGeom>
            <a:solidFill>
              <a:schemeClr val="lt1"/>
            </a:solidFill>
            <a:ln>
              <a:noFill/>
            </a:ln>
          </p:spPr>
          <p:txBody>
            <a:bodyPr spcFirstLastPara="1" wrap="square" lIns="46750" tIns="23350" rIns="46750" bIns="2335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 name="Google Shape;234;p30"/>
          <p:cNvGrpSpPr/>
          <p:nvPr/>
        </p:nvGrpSpPr>
        <p:grpSpPr>
          <a:xfrm>
            <a:off x="7353685" y="2457218"/>
            <a:ext cx="137777" cy="158866"/>
            <a:chOff x="-9504233" y="-1169460"/>
            <a:chExt cx="1866900" cy="2152650"/>
          </a:xfrm>
        </p:grpSpPr>
        <p:sp>
          <p:nvSpPr>
            <p:cNvPr id="235" name="Google Shape;235;p30"/>
            <p:cNvSpPr/>
            <p:nvPr/>
          </p:nvSpPr>
          <p:spPr>
            <a:xfrm>
              <a:off x="-9504233" y="-1169460"/>
              <a:ext cx="1866900" cy="2152650"/>
            </a:xfrm>
            <a:custGeom>
              <a:avLst/>
              <a:gdLst/>
              <a:ahLst/>
              <a:cxnLst/>
              <a:rect l="l" t="t" r="r" b="b"/>
              <a:pathLst>
                <a:path w="1866900" h="2152650" extrusionOk="0">
                  <a:moveTo>
                    <a:pt x="1823529" y="2151063"/>
                  </a:moveTo>
                  <a:cubicBezTo>
                    <a:pt x="1387284" y="2151063"/>
                    <a:pt x="951674" y="2151063"/>
                    <a:pt x="515429" y="2151063"/>
                  </a:cubicBezTo>
                  <a:cubicBezTo>
                    <a:pt x="463994" y="2115503"/>
                    <a:pt x="474789" y="2061528"/>
                    <a:pt x="473519" y="2010728"/>
                  </a:cubicBezTo>
                  <a:cubicBezTo>
                    <a:pt x="472884" y="1989773"/>
                    <a:pt x="471614" y="1968183"/>
                    <a:pt x="473519" y="1947228"/>
                  </a:cubicBezTo>
                  <a:cubicBezTo>
                    <a:pt x="476059" y="1922463"/>
                    <a:pt x="463994" y="1915478"/>
                    <a:pt x="441769" y="1916113"/>
                  </a:cubicBezTo>
                  <a:cubicBezTo>
                    <a:pt x="402399" y="1916748"/>
                    <a:pt x="363029" y="1914208"/>
                    <a:pt x="324294" y="1916748"/>
                  </a:cubicBezTo>
                  <a:cubicBezTo>
                    <a:pt x="266509" y="1921192"/>
                    <a:pt x="237299" y="1884998"/>
                    <a:pt x="239204" y="1829117"/>
                  </a:cubicBezTo>
                  <a:cubicBezTo>
                    <a:pt x="240474" y="1789748"/>
                    <a:pt x="238569" y="1751013"/>
                    <a:pt x="239839" y="1711642"/>
                  </a:cubicBezTo>
                  <a:cubicBezTo>
                    <a:pt x="240474" y="1689417"/>
                    <a:pt x="230949" y="1681163"/>
                    <a:pt x="209994" y="1681163"/>
                  </a:cubicBezTo>
                  <a:cubicBezTo>
                    <a:pt x="165544" y="1681798"/>
                    <a:pt x="121094" y="1682433"/>
                    <a:pt x="76644" y="1681163"/>
                  </a:cubicBezTo>
                  <a:cubicBezTo>
                    <a:pt x="63944" y="1680528"/>
                    <a:pt x="49974" y="1676083"/>
                    <a:pt x="38544" y="1670367"/>
                  </a:cubicBezTo>
                  <a:cubicBezTo>
                    <a:pt x="3619" y="1652588"/>
                    <a:pt x="5524" y="1618933"/>
                    <a:pt x="5524" y="1587183"/>
                  </a:cubicBezTo>
                  <a:cubicBezTo>
                    <a:pt x="5524" y="1101408"/>
                    <a:pt x="5524" y="616268"/>
                    <a:pt x="4889" y="130492"/>
                  </a:cubicBezTo>
                  <a:cubicBezTo>
                    <a:pt x="4889" y="84138"/>
                    <a:pt x="444" y="37148"/>
                    <a:pt x="44259" y="4763"/>
                  </a:cubicBezTo>
                  <a:cubicBezTo>
                    <a:pt x="480504" y="4763"/>
                    <a:pt x="916114" y="4763"/>
                    <a:pt x="1352359" y="4763"/>
                  </a:cubicBezTo>
                  <a:cubicBezTo>
                    <a:pt x="1404429" y="41593"/>
                    <a:pt x="1392999" y="96838"/>
                    <a:pt x="1394269" y="148273"/>
                  </a:cubicBezTo>
                  <a:cubicBezTo>
                    <a:pt x="1394904" y="168593"/>
                    <a:pt x="1396174" y="188278"/>
                    <a:pt x="1394269" y="208597"/>
                  </a:cubicBezTo>
                  <a:cubicBezTo>
                    <a:pt x="1391729" y="233363"/>
                    <a:pt x="1403794" y="240347"/>
                    <a:pt x="1426019" y="239713"/>
                  </a:cubicBezTo>
                  <a:cubicBezTo>
                    <a:pt x="1465389" y="239078"/>
                    <a:pt x="1504759" y="242253"/>
                    <a:pt x="1543494" y="239078"/>
                  </a:cubicBezTo>
                  <a:cubicBezTo>
                    <a:pt x="1600644" y="234633"/>
                    <a:pt x="1631124" y="270828"/>
                    <a:pt x="1628584" y="326708"/>
                  </a:cubicBezTo>
                  <a:cubicBezTo>
                    <a:pt x="1627314" y="366078"/>
                    <a:pt x="1629219" y="404813"/>
                    <a:pt x="1627949" y="444182"/>
                  </a:cubicBezTo>
                  <a:cubicBezTo>
                    <a:pt x="1627314" y="466407"/>
                    <a:pt x="1636204" y="474663"/>
                    <a:pt x="1657794" y="474663"/>
                  </a:cubicBezTo>
                  <a:cubicBezTo>
                    <a:pt x="1702244" y="474028"/>
                    <a:pt x="1746694" y="473393"/>
                    <a:pt x="1791144" y="474663"/>
                  </a:cubicBezTo>
                  <a:cubicBezTo>
                    <a:pt x="1803844" y="475298"/>
                    <a:pt x="1817814" y="479743"/>
                    <a:pt x="1829244" y="485457"/>
                  </a:cubicBezTo>
                  <a:cubicBezTo>
                    <a:pt x="1864804" y="502603"/>
                    <a:pt x="1862264" y="536893"/>
                    <a:pt x="1862264" y="568008"/>
                  </a:cubicBezTo>
                  <a:cubicBezTo>
                    <a:pt x="1862264" y="1051878"/>
                    <a:pt x="1862264" y="1535113"/>
                    <a:pt x="1862264" y="2018983"/>
                  </a:cubicBezTo>
                  <a:cubicBezTo>
                    <a:pt x="1862899" y="2067242"/>
                    <a:pt x="1869249" y="2116773"/>
                    <a:pt x="1823529" y="2151063"/>
                  </a:cubicBezTo>
                  <a:close/>
                  <a:moveTo>
                    <a:pt x="604964" y="1312228"/>
                  </a:moveTo>
                  <a:cubicBezTo>
                    <a:pt x="604964" y="1531303"/>
                    <a:pt x="604964" y="1750378"/>
                    <a:pt x="604964" y="1968817"/>
                  </a:cubicBezTo>
                  <a:cubicBezTo>
                    <a:pt x="604964" y="2016442"/>
                    <a:pt x="604964" y="2016442"/>
                    <a:pt x="651954" y="2016442"/>
                  </a:cubicBezTo>
                  <a:cubicBezTo>
                    <a:pt x="996759" y="2016442"/>
                    <a:pt x="1341564" y="2016442"/>
                    <a:pt x="1686369" y="2016442"/>
                  </a:cubicBezTo>
                  <a:cubicBezTo>
                    <a:pt x="1730819" y="2016442"/>
                    <a:pt x="1731454" y="2015808"/>
                    <a:pt x="1731454" y="1972628"/>
                  </a:cubicBezTo>
                  <a:cubicBezTo>
                    <a:pt x="1731454" y="1533843"/>
                    <a:pt x="1731454" y="1094423"/>
                    <a:pt x="1731454" y="655638"/>
                  </a:cubicBezTo>
                  <a:cubicBezTo>
                    <a:pt x="1731454" y="608013"/>
                    <a:pt x="1731454" y="608013"/>
                    <a:pt x="1684464" y="608013"/>
                  </a:cubicBezTo>
                  <a:cubicBezTo>
                    <a:pt x="1339659" y="608013"/>
                    <a:pt x="994854" y="608013"/>
                    <a:pt x="650049" y="608013"/>
                  </a:cubicBezTo>
                  <a:cubicBezTo>
                    <a:pt x="605599" y="608013"/>
                    <a:pt x="604964" y="608648"/>
                    <a:pt x="604964" y="651828"/>
                  </a:cubicBezTo>
                  <a:cubicBezTo>
                    <a:pt x="604964" y="872173"/>
                    <a:pt x="605599" y="1092518"/>
                    <a:pt x="604964" y="1312228"/>
                  </a:cubicBezTo>
                  <a:close/>
                  <a:moveTo>
                    <a:pt x="137604" y="842327"/>
                  </a:moveTo>
                  <a:cubicBezTo>
                    <a:pt x="137604" y="842327"/>
                    <a:pt x="137604" y="842327"/>
                    <a:pt x="137604" y="842327"/>
                  </a:cubicBezTo>
                  <a:cubicBezTo>
                    <a:pt x="137604" y="1066483"/>
                    <a:pt x="137604" y="1290638"/>
                    <a:pt x="136969" y="1514793"/>
                  </a:cubicBezTo>
                  <a:cubicBezTo>
                    <a:pt x="136969" y="1538288"/>
                    <a:pt x="144589" y="1547813"/>
                    <a:pt x="167449" y="1547178"/>
                  </a:cubicBezTo>
                  <a:cubicBezTo>
                    <a:pt x="250634" y="1545908"/>
                    <a:pt x="239839" y="1556068"/>
                    <a:pt x="239839" y="1477328"/>
                  </a:cubicBezTo>
                  <a:cubicBezTo>
                    <a:pt x="240474" y="1117918"/>
                    <a:pt x="239839" y="757873"/>
                    <a:pt x="239839" y="398463"/>
                  </a:cubicBezTo>
                  <a:cubicBezTo>
                    <a:pt x="239839" y="367983"/>
                    <a:pt x="238569" y="336868"/>
                    <a:pt x="241109" y="306388"/>
                  </a:cubicBezTo>
                  <a:cubicBezTo>
                    <a:pt x="245554" y="259397"/>
                    <a:pt x="269049" y="239078"/>
                    <a:pt x="316039" y="239078"/>
                  </a:cubicBezTo>
                  <a:cubicBezTo>
                    <a:pt x="611314" y="239078"/>
                    <a:pt x="905954" y="239078"/>
                    <a:pt x="1201229" y="239078"/>
                  </a:cubicBezTo>
                  <a:cubicBezTo>
                    <a:pt x="1264729" y="239078"/>
                    <a:pt x="1263459" y="239078"/>
                    <a:pt x="1263459" y="174308"/>
                  </a:cubicBezTo>
                  <a:cubicBezTo>
                    <a:pt x="1263459" y="145733"/>
                    <a:pt x="1252029" y="138113"/>
                    <a:pt x="1225359" y="138113"/>
                  </a:cubicBezTo>
                  <a:cubicBezTo>
                    <a:pt x="875474" y="138748"/>
                    <a:pt x="524954" y="138748"/>
                    <a:pt x="175069" y="138113"/>
                  </a:cubicBezTo>
                  <a:cubicBezTo>
                    <a:pt x="147129" y="138113"/>
                    <a:pt x="135699" y="145098"/>
                    <a:pt x="136334" y="175578"/>
                  </a:cubicBezTo>
                  <a:cubicBezTo>
                    <a:pt x="138239" y="397828"/>
                    <a:pt x="137604" y="620078"/>
                    <a:pt x="137604" y="842327"/>
                  </a:cubicBezTo>
                  <a:close/>
                  <a:moveTo>
                    <a:pt x="371284" y="1079183"/>
                  </a:moveTo>
                  <a:cubicBezTo>
                    <a:pt x="371284" y="1290638"/>
                    <a:pt x="371284" y="1502093"/>
                    <a:pt x="371284" y="1714183"/>
                  </a:cubicBezTo>
                  <a:cubicBezTo>
                    <a:pt x="371284" y="1789113"/>
                    <a:pt x="361124" y="1780858"/>
                    <a:pt x="442404" y="1782763"/>
                  </a:cubicBezTo>
                  <a:cubicBezTo>
                    <a:pt x="467804" y="1783398"/>
                    <a:pt x="474789" y="1771967"/>
                    <a:pt x="474154" y="1747838"/>
                  </a:cubicBezTo>
                  <a:cubicBezTo>
                    <a:pt x="472884" y="1672908"/>
                    <a:pt x="473519" y="1597343"/>
                    <a:pt x="473519" y="1522413"/>
                  </a:cubicBezTo>
                  <a:cubicBezTo>
                    <a:pt x="473519" y="1204278"/>
                    <a:pt x="474154" y="885508"/>
                    <a:pt x="473519" y="567373"/>
                  </a:cubicBezTo>
                  <a:cubicBezTo>
                    <a:pt x="473519" y="506413"/>
                    <a:pt x="493204" y="472757"/>
                    <a:pt x="565594" y="473393"/>
                  </a:cubicBezTo>
                  <a:cubicBezTo>
                    <a:pt x="794194" y="475932"/>
                    <a:pt x="1022794" y="474028"/>
                    <a:pt x="1251394" y="474028"/>
                  </a:cubicBezTo>
                  <a:cubicBezTo>
                    <a:pt x="1321244" y="474028"/>
                    <a:pt x="1391094" y="472757"/>
                    <a:pt x="1460944" y="474663"/>
                  </a:cubicBezTo>
                  <a:cubicBezTo>
                    <a:pt x="1490154" y="475298"/>
                    <a:pt x="1502219" y="464503"/>
                    <a:pt x="1498409" y="435928"/>
                  </a:cubicBezTo>
                  <a:cubicBezTo>
                    <a:pt x="1497774" y="429578"/>
                    <a:pt x="1498409" y="423228"/>
                    <a:pt x="1498409" y="416878"/>
                  </a:cubicBezTo>
                  <a:cubicBezTo>
                    <a:pt x="1498409" y="375603"/>
                    <a:pt x="1497139" y="373698"/>
                    <a:pt x="1455864" y="373698"/>
                  </a:cubicBezTo>
                  <a:cubicBezTo>
                    <a:pt x="1109154" y="373698"/>
                    <a:pt x="761809" y="373698"/>
                    <a:pt x="415099" y="373698"/>
                  </a:cubicBezTo>
                  <a:cubicBezTo>
                    <a:pt x="372554" y="373698"/>
                    <a:pt x="371919" y="374333"/>
                    <a:pt x="371919" y="418782"/>
                  </a:cubicBezTo>
                  <a:cubicBezTo>
                    <a:pt x="370649" y="639128"/>
                    <a:pt x="371284" y="858838"/>
                    <a:pt x="371284" y="1079183"/>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30"/>
            <p:cNvSpPr/>
            <p:nvPr/>
          </p:nvSpPr>
          <p:spPr>
            <a:xfrm>
              <a:off x="-8708464" y="88476"/>
              <a:ext cx="742950" cy="95250"/>
            </a:xfrm>
            <a:custGeom>
              <a:avLst/>
              <a:gdLst/>
              <a:ahLst/>
              <a:cxnLst/>
              <a:rect l="l" t="t" r="r" b="b"/>
              <a:pathLst>
                <a:path w="742950" h="95250" extrusionOk="0">
                  <a:moveTo>
                    <a:pt x="370535" y="90488"/>
                  </a:moveTo>
                  <a:cubicBezTo>
                    <a:pt x="265760" y="90488"/>
                    <a:pt x="160985" y="90488"/>
                    <a:pt x="56845" y="90488"/>
                  </a:cubicBezTo>
                  <a:cubicBezTo>
                    <a:pt x="24460" y="90488"/>
                    <a:pt x="6045" y="75247"/>
                    <a:pt x="4775" y="51752"/>
                  </a:cubicBezTo>
                  <a:cubicBezTo>
                    <a:pt x="4140" y="26352"/>
                    <a:pt x="27000" y="4763"/>
                    <a:pt x="57481" y="4763"/>
                  </a:cubicBezTo>
                  <a:cubicBezTo>
                    <a:pt x="267665" y="4763"/>
                    <a:pt x="477850" y="4763"/>
                    <a:pt x="688671" y="4763"/>
                  </a:cubicBezTo>
                  <a:cubicBezTo>
                    <a:pt x="714706" y="4763"/>
                    <a:pt x="741375" y="28257"/>
                    <a:pt x="741375" y="49847"/>
                  </a:cubicBezTo>
                  <a:cubicBezTo>
                    <a:pt x="741375" y="71438"/>
                    <a:pt x="719785" y="90488"/>
                    <a:pt x="690575" y="90488"/>
                  </a:cubicBezTo>
                  <a:cubicBezTo>
                    <a:pt x="583896" y="90488"/>
                    <a:pt x="477215" y="90488"/>
                    <a:pt x="370535" y="90488"/>
                  </a:cubicBezTo>
                  <a:cubicBezTo>
                    <a:pt x="370535" y="90488"/>
                    <a:pt x="370535" y="90488"/>
                    <a:pt x="370535" y="90488"/>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30"/>
            <p:cNvSpPr/>
            <p:nvPr/>
          </p:nvSpPr>
          <p:spPr>
            <a:xfrm>
              <a:off x="-8707831" y="272626"/>
              <a:ext cx="742950" cy="88900"/>
            </a:xfrm>
            <a:custGeom>
              <a:avLst/>
              <a:gdLst/>
              <a:ahLst/>
              <a:cxnLst/>
              <a:rect l="l" t="t" r="r" b="b"/>
              <a:pathLst>
                <a:path w="742950" h="88900" extrusionOk="0">
                  <a:moveTo>
                    <a:pt x="370537" y="89852"/>
                  </a:moveTo>
                  <a:cubicBezTo>
                    <a:pt x="265762" y="89852"/>
                    <a:pt x="160987" y="89852"/>
                    <a:pt x="56212" y="89852"/>
                  </a:cubicBezTo>
                  <a:cubicBezTo>
                    <a:pt x="23827" y="89852"/>
                    <a:pt x="4142" y="72707"/>
                    <a:pt x="4777" y="47307"/>
                  </a:cubicBezTo>
                  <a:cubicBezTo>
                    <a:pt x="4777" y="22542"/>
                    <a:pt x="25732" y="4763"/>
                    <a:pt x="56847" y="4763"/>
                  </a:cubicBezTo>
                  <a:cubicBezTo>
                    <a:pt x="266398" y="4763"/>
                    <a:pt x="475948" y="4763"/>
                    <a:pt x="684862" y="4763"/>
                  </a:cubicBezTo>
                  <a:cubicBezTo>
                    <a:pt x="715977" y="4763"/>
                    <a:pt x="740107" y="24447"/>
                    <a:pt x="740107" y="47942"/>
                  </a:cubicBezTo>
                  <a:cubicBezTo>
                    <a:pt x="740107" y="71438"/>
                    <a:pt x="718517" y="89217"/>
                    <a:pt x="686767" y="89852"/>
                  </a:cubicBezTo>
                  <a:cubicBezTo>
                    <a:pt x="581992" y="89852"/>
                    <a:pt x="475948" y="89852"/>
                    <a:pt x="370537" y="89852"/>
                  </a:cubicBezTo>
                  <a:cubicBezTo>
                    <a:pt x="370537" y="89852"/>
                    <a:pt x="370537" y="89852"/>
                    <a:pt x="370537" y="8985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30"/>
            <p:cNvSpPr/>
            <p:nvPr/>
          </p:nvSpPr>
          <p:spPr>
            <a:xfrm>
              <a:off x="-8708452" y="455505"/>
              <a:ext cx="742950" cy="88900"/>
            </a:xfrm>
            <a:custGeom>
              <a:avLst/>
              <a:gdLst/>
              <a:ahLst/>
              <a:cxnLst/>
              <a:rect l="l" t="t" r="r" b="b"/>
              <a:pathLst>
                <a:path w="742950" h="88900" extrusionOk="0">
                  <a:moveTo>
                    <a:pt x="374333" y="4763"/>
                  </a:moveTo>
                  <a:cubicBezTo>
                    <a:pt x="477838" y="4763"/>
                    <a:pt x="581977" y="4763"/>
                    <a:pt x="685483" y="4763"/>
                  </a:cubicBezTo>
                  <a:cubicBezTo>
                    <a:pt x="718502" y="4763"/>
                    <a:pt x="741998" y="22543"/>
                    <a:pt x="741363" y="46673"/>
                  </a:cubicBezTo>
                  <a:cubicBezTo>
                    <a:pt x="741363" y="70802"/>
                    <a:pt x="717233" y="89852"/>
                    <a:pt x="685483" y="89852"/>
                  </a:cubicBezTo>
                  <a:cubicBezTo>
                    <a:pt x="475933" y="89852"/>
                    <a:pt x="266383" y="89852"/>
                    <a:pt x="56833" y="89852"/>
                  </a:cubicBezTo>
                  <a:cubicBezTo>
                    <a:pt x="26352" y="89852"/>
                    <a:pt x="4763" y="72073"/>
                    <a:pt x="4763" y="47308"/>
                  </a:cubicBezTo>
                  <a:cubicBezTo>
                    <a:pt x="4763" y="22543"/>
                    <a:pt x="25718" y="4763"/>
                    <a:pt x="56833" y="4763"/>
                  </a:cubicBezTo>
                  <a:cubicBezTo>
                    <a:pt x="162877" y="4763"/>
                    <a:pt x="268288" y="5398"/>
                    <a:pt x="374333" y="4763"/>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30"/>
            <p:cNvSpPr/>
            <p:nvPr/>
          </p:nvSpPr>
          <p:spPr>
            <a:xfrm>
              <a:off x="-8708562" y="-256012"/>
              <a:ext cx="342900" cy="95250"/>
            </a:xfrm>
            <a:custGeom>
              <a:avLst/>
              <a:gdLst/>
              <a:ahLst/>
              <a:cxnLst/>
              <a:rect l="l" t="t" r="r" b="b"/>
              <a:pathLst>
                <a:path w="342900" h="95250" extrusionOk="0">
                  <a:moveTo>
                    <a:pt x="171878" y="91440"/>
                  </a:moveTo>
                  <a:cubicBezTo>
                    <a:pt x="135683" y="91440"/>
                    <a:pt x="100123" y="91440"/>
                    <a:pt x="63928" y="91440"/>
                  </a:cubicBezTo>
                  <a:cubicBezTo>
                    <a:pt x="32813" y="91440"/>
                    <a:pt x="6143" y="73025"/>
                    <a:pt x="4873" y="50165"/>
                  </a:cubicBezTo>
                  <a:cubicBezTo>
                    <a:pt x="2968" y="26670"/>
                    <a:pt x="25828" y="6350"/>
                    <a:pt x="60118" y="5715"/>
                  </a:cubicBezTo>
                  <a:cubicBezTo>
                    <a:pt x="136318" y="4445"/>
                    <a:pt x="212518" y="4445"/>
                    <a:pt x="288083" y="5715"/>
                  </a:cubicBezTo>
                  <a:cubicBezTo>
                    <a:pt x="313483" y="6350"/>
                    <a:pt x="336978" y="13970"/>
                    <a:pt x="339518" y="45720"/>
                  </a:cubicBezTo>
                  <a:cubicBezTo>
                    <a:pt x="341423" y="70485"/>
                    <a:pt x="321738" y="88900"/>
                    <a:pt x="288718" y="90170"/>
                  </a:cubicBezTo>
                  <a:cubicBezTo>
                    <a:pt x="249983" y="92075"/>
                    <a:pt x="210613" y="90805"/>
                    <a:pt x="171243" y="90805"/>
                  </a:cubicBezTo>
                  <a:cubicBezTo>
                    <a:pt x="171878" y="90170"/>
                    <a:pt x="171878" y="90805"/>
                    <a:pt x="171878" y="9144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0" name="Google Shape;240;p30"/>
          <p:cNvGrpSpPr/>
          <p:nvPr/>
        </p:nvGrpSpPr>
        <p:grpSpPr>
          <a:xfrm>
            <a:off x="7336228" y="1718412"/>
            <a:ext cx="184623" cy="145672"/>
            <a:chOff x="-2644775" y="2681288"/>
            <a:chExt cx="2366962" cy="1931987"/>
          </a:xfrm>
        </p:grpSpPr>
        <p:sp>
          <p:nvSpPr>
            <p:cNvPr id="241" name="Google Shape;241;p30"/>
            <p:cNvSpPr/>
            <p:nvPr/>
          </p:nvSpPr>
          <p:spPr>
            <a:xfrm>
              <a:off x="-1703388" y="3184525"/>
              <a:ext cx="1425575" cy="1428750"/>
            </a:xfrm>
            <a:custGeom>
              <a:avLst/>
              <a:gdLst/>
              <a:ahLst/>
              <a:cxnLst/>
              <a:rect l="l" t="t" r="r" b="b"/>
              <a:pathLst>
                <a:path w="380" h="381" extrusionOk="0">
                  <a:moveTo>
                    <a:pt x="328" y="254"/>
                  </a:moveTo>
                  <a:cubicBezTo>
                    <a:pt x="363" y="178"/>
                    <a:pt x="329" y="88"/>
                    <a:pt x="253" y="53"/>
                  </a:cubicBezTo>
                  <a:cubicBezTo>
                    <a:pt x="177" y="18"/>
                    <a:pt x="87" y="52"/>
                    <a:pt x="52" y="128"/>
                  </a:cubicBezTo>
                  <a:cubicBezTo>
                    <a:pt x="17" y="204"/>
                    <a:pt x="51" y="294"/>
                    <a:pt x="127" y="329"/>
                  </a:cubicBezTo>
                  <a:cubicBezTo>
                    <a:pt x="203" y="363"/>
                    <a:pt x="293" y="330"/>
                    <a:pt x="328" y="254"/>
                  </a:cubicBezTo>
                  <a:close/>
                  <a:moveTo>
                    <a:pt x="2" y="240"/>
                  </a:moveTo>
                  <a:cubicBezTo>
                    <a:pt x="0" y="235"/>
                    <a:pt x="2" y="230"/>
                    <a:pt x="7" y="228"/>
                  </a:cubicBezTo>
                  <a:cubicBezTo>
                    <a:pt x="28" y="220"/>
                    <a:pt x="28" y="220"/>
                    <a:pt x="28" y="220"/>
                  </a:cubicBezTo>
                  <a:cubicBezTo>
                    <a:pt x="24" y="197"/>
                    <a:pt x="24" y="173"/>
                    <a:pt x="30" y="150"/>
                  </a:cubicBezTo>
                  <a:cubicBezTo>
                    <a:pt x="10" y="140"/>
                    <a:pt x="10" y="140"/>
                    <a:pt x="10" y="140"/>
                  </a:cubicBezTo>
                  <a:cubicBezTo>
                    <a:pt x="5" y="138"/>
                    <a:pt x="3" y="133"/>
                    <a:pt x="6" y="128"/>
                  </a:cubicBezTo>
                  <a:cubicBezTo>
                    <a:pt x="22" y="92"/>
                    <a:pt x="22" y="92"/>
                    <a:pt x="22" y="92"/>
                  </a:cubicBezTo>
                  <a:cubicBezTo>
                    <a:pt x="24" y="87"/>
                    <a:pt x="29" y="86"/>
                    <a:pt x="34" y="88"/>
                  </a:cubicBezTo>
                  <a:cubicBezTo>
                    <a:pt x="55" y="97"/>
                    <a:pt x="55" y="97"/>
                    <a:pt x="55" y="97"/>
                  </a:cubicBezTo>
                  <a:cubicBezTo>
                    <a:pt x="68" y="77"/>
                    <a:pt x="86" y="61"/>
                    <a:pt x="106" y="49"/>
                  </a:cubicBezTo>
                  <a:cubicBezTo>
                    <a:pt x="98" y="28"/>
                    <a:pt x="98" y="28"/>
                    <a:pt x="98" y="28"/>
                  </a:cubicBezTo>
                  <a:cubicBezTo>
                    <a:pt x="97" y="23"/>
                    <a:pt x="99" y="18"/>
                    <a:pt x="104" y="16"/>
                  </a:cubicBezTo>
                  <a:cubicBezTo>
                    <a:pt x="141" y="2"/>
                    <a:pt x="141" y="2"/>
                    <a:pt x="141" y="2"/>
                  </a:cubicBezTo>
                  <a:cubicBezTo>
                    <a:pt x="146" y="0"/>
                    <a:pt x="151" y="3"/>
                    <a:pt x="153" y="7"/>
                  </a:cubicBezTo>
                  <a:cubicBezTo>
                    <a:pt x="161" y="29"/>
                    <a:pt x="161" y="29"/>
                    <a:pt x="161" y="29"/>
                  </a:cubicBezTo>
                  <a:cubicBezTo>
                    <a:pt x="184" y="24"/>
                    <a:pt x="208" y="25"/>
                    <a:pt x="231" y="31"/>
                  </a:cubicBezTo>
                  <a:cubicBezTo>
                    <a:pt x="241" y="11"/>
                    <a:pt x="241" y="11"/>
                    <a:pt x="241" y="11"/>
                  </a:cubicBezTo>
                  <a:cubicBezTo>
                    <a:pt x="243" y="6"/>
                    <a:pt x="248" y="4"/>
                    <a:pt x="253" y="6"/>
                  </a:cubicBezTo>
                  <a:cubicBezTo>
                    <a:pt x="289" y="23"/>
                    <a:pt x="289" y="23"/>
                    <a:pt x="289" y="23"/>
                  </a:cubicBezTo>
                  <a:cubicBezTo>
                    <a:pt x="293" y="25"/>
                    <a:pt x="295" y="30"/>
                    <a:pt x="293" y="35"/>
                  </a:cubicBezTo>
                  <a:cubicBezTo>
                    <a:pt x="284" y="55"/>
                    <a:pt x="284" y="55"/>
                    <a:pt x="284" y="55"/>
                  </a:cubicBezTo>
                  <a:cubicBezTo>
                    <a:pt x="304" y="69"/>
                    <a:pt x="320" y="87"/>
                    <a:pt x="332" y="107"/>
                  </a:cubicBezTo>
                  <a:cubicBezTo>
                    <a:pt x="353" y="99"/>
                    <a:pt x="353" y="99"/>
                    <a:pt x="353" y="99"/>
                  </a:cubicBezTo>
                  <a:cubicBezTo>
                    <a:pt x="358" y="97"/>
                    <a:pt x="363" y="100"/>
                    <a:pt x="365" y="104"/>
                  </a:cubicBezTo>
                  <a:cubicBezTo>
                    <a:pt x="379" y="142"/>
                    <a:pt x="379" y="142"/>
                    <a:pt x="379" y="142"/>
                  </a:cubicBezTo>
                  <a:cubicBezTo>
                    <a:pt x="380" y="146"/>
                    <a:pt x="378" y="152"/>
                    <a:pt x="374" y="153"/>
                  </a:cubicBezTo>
                  <a:cubicBezTo>
                    <a:pt x="352" y="161"/>
                    <a:pt x="352" y="161"/>
                    <a:pt x="352" y="161"/>
                  </a:cubicBezTo>
                  <a:cubicBezTo>
                    <a:pt x="357" y="184"/>
                    <a:pt x="356" y="208"/>
                    <a:pt x="350" y="232"/>
                  </a:cubicBezTo>
                  <a:cubicBezTo>
                    <a:pt x="370" y="241"/>
                    <a:pt x="370" y="241"/>
                    <a:pt x="370" y="241"/>
                  </a:cubicBezTo>
                  <a:cubicBezTo>
                    <a:pt x="375" y="243"/>
                    <a:pt x="377" y="249"/>
                    <a:pt x="375" y="253"/>
                  </a:cubicBezTo>
                  <a:cubicBezTo>
                    <a:pt x="358" y="290"/>
                    <a:pt x="358" y="290"/>
                    <a:pt x="358" y="290"/>
                  </a:cubicBezTo>
                  <a:cubicBezTo>
                    <a:pt x="356" y="294"/>
                    <a:pt x="351" y="296"/>
                    <a:pt x="346" y="294"/>
                  </a:cubicBezTo>
                  <a:cubicBezTo>
                    <a:pt x="326" y="285"/>
                    <a:pt x="326" y="285"/>
                    <a:pt x="326" y="285"/>
                  </a:cubicBezTo>
                  <a:cubicBezTo>
                    <a:pt x="312" y="305"/>
                    <a:pt x="294" y="321"/>
                    <a:pt x="274" y="333"/>
                  </a:cubicBezTo>
                  <a:cubicBezTo>
                    <a:pt x="282" y="354"/>
                    <a:pt x="282" y="354"/>
                    <a:pt x="282" y="354"/>
                  </a:cubicBezTo>
                  <a:cubicBezTo>
                    <a:pt x="283" y="359"/>
                    <a:pt x="281" y="364"/>
                    <a:pt x="277" y="365"/>
                  </a:cubicBezTo>
                  <a:cubicBezTo>
                    <a:pt x="239" y="379"/>
                    <a:pt x="239" y="379"/>
                    <a:pt x="239" y="379"/>
                  </a:cubicBezTo>
                  <a:cubicBezTo>
                    <a:pt x="234" y="381"/>
                    <a:pt x="229" y="379"/>
                    <a:pt x="228" y="374"/>
                  </a:cubicBezTo>
                  <a:cubicBezTo>
                    <a:pt x="220" y="353"/>
                    <a:pt x="220" y="353"/>
                    <a:pt x="220" y="353"/>
                  </a:cubicBezTo>
                  <a:cubicBezTo>
                    <a:pt x="197" y="357"/>
                    <a:pt x="172" y="357"/>
                    <a:pt x="149" y="350"/>
                  </a:cubicBezTo>
                  <a:cubicBezTo>
                    <a:pt x="139" y="371"/>
                    <a:pt x="139" y="371"/>
                    <a:pt x="139" y="371"/>
                  </a:cubicBezTo>
                  <a:cubicBezTo>
                    <a:pt x="137" y="375"/>
                    <a:pt x="132" y="377"/>
                    <a:pt x="128" y="375"/>
                  </a:cubicBezTo>
                  <a:cubicBezTo>
                    <a:pt x="91" y="359"/>
                    <a:pt x="91" y="359"/>
                    <a:pt x="91" y="359"/>
                  </a:cubicBezTo>
                  <a:cubicBezTo>
                    <a:pt x="87" y="357"/>
                    <a:pt x="85" y="351"/>
                    <a:pt x="87" y="347"/>
                  </a:cubicBezTo>
                  <a:cubicBezTo>
                    <a:pt x="96" y="326"/>
                    <a:pt x="96" y="326"/>
                    <a:pt x="96" y="326"/>
                  </a:cubicBezTo>
                  <a:cubicBezTo>
                    <a:pt x="76" y="313"/>
                    <a:pt x="60" y="295"/>
                    <a:pt x="48" y="275"/>
                  </a:cubicBezTo>
                  <a:cubicBezTo>
                    <a:pt x="27" y="282"/>
                    <a:pt x="27" y="282"/>
                    <a:pt x="27" y="282"/>
                  </a:cubicBezTo>
                  <a:cubicBezTo>
                    <a:pt x="22" y="284"/>
                    <a:pt x="17" y="282"/>
                    <a:pt x="15" y="277"/>
                  </a:cubicBezTo>
                  <a:cubicBezTo>
                    <a:pt x="2" y="240"/>
                    <a:pt x="2" y="240"/>
                    <a:pt x="2" y="240"/>
                  </a:cubicBezTo>
                  <a:close/>
                </a:path>
              </a:pathLst>
            </a:custGeom>
            <a:solidFill>
              <a:schemeClr val="lt1"/>
            </a:solidFill>
            <a:ln>
              <a:noFill/>
            </a:ln>
          </p:spPr>
          <p:txBody>
            <a:bodyPr spcFirstLastPara="1" wrap="square" lIns="46750" tIns="23350" rIns="46750" bIns="2335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30"/>
            <p:cNvSpPr/>
            <p:nvPr/>
          </p:nvSpPr>
          <p:spPr>
            <a:xfrm>
              <a:off x="-1139825" y="3468688"/>
              <a:ext cx="300038" cy="352425"/>
            </a:xfrm>
            <a:custGeom>
              <a:avLst/>
              <a:gdLst/>
              <a:ahLst/>
              <a:cxnLst/>
              <a:rect l="l" t="t" r="r" b="b"/>
              <a:pathLst>
                <a:path w="80" h="94" extrusionOk="0">
                  <a:moveTo>
                    <a:pt x="76" y="39"/>
                  </a:moveTo>
                  <a:cubicBezTo>
                    <a:pt x="79" y="40"/>
                    <a:pt x="80" y="42"/>
                    <a:pt x="79" y="50"/>
                  </a:cubicBezTo>
                  <a:cubicBezTo>
                    <a:pt x="78" y="57"/>
                    <a:pt x="76" y="59"/>
                    <a:pt x="74" y="60"/>
                  </a:cubicBezTo>
                  <a:cubicBezTo>
                    <a:pt x="68" y="80"/>
                    <a:pt x="50" y="94"/>
                    <a:pt x="40" y="94"/>
                  </a:cubicBezTo>
                  <a:cubicBezTo>
                    <a:pt x="30" y="94"/>
                    <a:pt x="12" y="80"/>
                    <a:pt x="6" y="60"/>
                  </a:cubicBezTo>
                  <a:cubicBezTo>
                    <a:pt x="4" y="60"/>
                    <a:pt x="2" y="57"/>
                    <a:pt x="1" y="50"/>
                  </a:cubicBezTo>
                  <a:cubicBezTo>
                    <a:pt x="0" y="42"/>
                    <a:pt x="2" y="40"/>
                    <a:pt x="5" y="39"/>
                  </a:cubicBezTo>
                  <a:cubicBezTo>
                    <a:pt x="6" y="17"/>
                    <a:pt x="15" y="0"/>
                    <a:pt x="40" y="0"/>
                  </a:cubicBezTo>
                  <a:cubicBezTo>
                    <a:pt x="65" y="0"/>
                    <a:pt x="74" y="17"/>
                    <a:pt x="76" y="39"/>
                  </a:cubicBezTo>
                  <a:close/>
                </a:path>
              </a:pathLst>
            </a:custGeom>
            <a:solidFill>
              <a:schemeClr val="lt1"/>
            </a:solidFill>
            <a:ln>
              <a:noFill/>
            </a:ln>
          </p:spPr>
          <p:txBody>
            <a:bodyPr spcFirstLastPara="1" wrap="square" lIns="46750" tIns="23350" rIns="46750" bIns="2335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30"/>
            <p:cNvSpPr/>
            <p:nvPr/>
          </p:nvSpPr>
          <p:spPr>
            <a:xfrm>
              <a:off x="-1027113" y="3870325"/>
              <a:ext cx="74613" cy="187325"/>
            </a:xfrm>
            <a:custGeom>
              <a:avLst/>
              <a:gdLst/>
              <a:ahLst/>
              <a:cxnLst/>
              <a:rect l="l" t="t" r="r" b="b"/>
              <a:pathLst>
                <a:path w="47" h="118" extrusionOk="0">
                  <a:moveTo>
                    <a:pt x="33" y="0"/>
                  </a:moveTo>
                  <a:lnTo>
                    <a:pt x="47" y="45"/>
                  </a:lnTo>
                  <a:lnTo>
                    <a:pt x="23" y="118"/>
                  </a:lnTo>
                  <a:lnTo>
                    <a:pt x="0" y="45"/>
                  </a:lnTo>
                  <a:lnTo>
                    <a:pt x="14" y="0"/>
                  </a:lnTo>
                  <a:lnTo>
                    <a:pt x="23" y="0"/>
                  </a:lnTo>
                  <a:lnTo>
                    <a:pt x="33" y="0"/>
                  </a:lnTo>
                  <a:lnTo>
                    <a:pt x="33" y="0"/>
                  </a:lnTo>
                  <a:close/>
                </a:path>
              </a:pathLst>
            </a:custGeom>
            <a:solidFill>
              <a:schemeClr val="lt1"/>
            </a:solidFill>
            <a:ln>
              <a:noFill/>
            </a:ln>
          </p:spPr>
          <p:txBody>
            <a:bodyPr spcFirstLastPara="1" wrap="square" lIns="46750" tIns="23350" rIns="46750" bIns="2335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30"/>
            <p:cNvSpPr/>
            <p:nvPr/>
          </p:nvSpPr>
          <p:spPr>
            <a:xfrm>
              <a:off x="-1327150" y="3798888"/>
              <a:ext cx="674688" cy="528638"/>
            </a:xfrm>
            <a:custGeom>
              <a:avLst/>
              <a:gdLst/>
              <a:ahLst/>
              <a:cxnLst/>
              <a:rect l="l" t="t" r="r" b="b"/>
              <a:pathLst>
                <a:path w="180" h="141" extrusionOk="0">
                  <a:moveTo>
                    <a:pt x="0" y="51"/>
                  </a:moveTo>
                  <a:cubicBezTo>
                    <a:pt x="0" y="19"/>
                    <a:pt x="31" y="6"/>
                    <a:pt x="56" y="0"/>
                  </a:cubicBezTo>
                  <a:cubicBezTo>
                    <a:pt x="90" y="102"/>
                    <a:pt x="90" y="102"/>
                    <a:pt x="90" y="102"/>
                  </a:cubicBezTo>
                  <a:cubicBezTo>
                    <a:pt x="124" y="0"/>
                    <a:pt x="124" y="0"/>
                    <a:pt x="124" y="0"/>
                  </a:cubicBezTo>
                  <a:cubicBezTo>
                    <a:pt x="150" y="6"/>
                    <a:pt x="180" y="19"/>
                    <a:pt x="180" y="51"/>
                  </a:cubicBezTo>
                  <a:cubicBezTo>
                    <a:pt x="180" y="82"/>
                    <a:pt x="180" y="82"/>
                    <a:pt x="180" y="82"/>
                  </a:cubicBezTo>
                  <a:cubicBezTo>
                    <a:pt x="180" y="82"/>
                    <a:pt x="170" y="141"/>
                    <a:pt x="92" y="141"/>
                  </a:cubicBezTo>
                  <a:cubicBezTo>
                    <a:pt x="88" y="141"/>
                    <a:pt x="88" y="141"/>
                    <a:pt x="88" y="141"/>
                  </a:cubicBezTo>
                  <a:cubicBezTo>
                    <a:pt x="10" y="141"/>
                    <a:pt x="0" y="82"/>
                    <a:pt x="0" y="82"/>
                  </a:cubicBezTo>
                  <a:cubicBezTo>
                    <a:pt x="0" y="51"/>
                    <a:pt x="0" y="51"/>
                    <a:pt x="0" y="51"/>
                  </a:cubicBezTo>
                  <a:close/>
                </a:path>
              </a:pathLst>
            </a:custGeom>
            <a:solidFill>
              <a:schemeClr val="lt1"/>
            </a:solidFill>
            <a:ln>
              <a:noFill/>
            </a:ln>
          </p:spPr>
          <p:txBody>
            <a:bodyPr spcFirstLastPara="1" wrap="square" lIns="46750" tIns="23350" rIns="46750" bIns="2335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30"/>
            <p:cNvSpPr/>
            <p:nvPr/>
          </p:nvSpPr>
          <p:spPr>
            <a:xfrm>
              <a:off x="-2146300" y="3295650"/>
              <a:ext cx="473075" cy="371475"/>
            </a:xfrm>
            <a:custGeom>
              <a:avLst/>
              <a:gdLst/>
              <a:ahLst/>
              <a:cxnLst/>
              <a:rect l="l" t="t" r="r" b="b"/>
              <a:pathLst>
                <a:path w="126" h="99" extrusionOk="0">
                  <a:moveTo>
                    <a:pt x="126" y="36"/>
                  </a:moveTo>
                  <a:cubicBezTo>
                    <a:pt x="126" y="58"/>
                    <a:pt x="126" y="58"/>
                    <a:pt x="126" y="58"/>
                  </a:cubicBezTo>
                  <a:cubicBezTo>
                    <a:pt x="126" y="58"/>
                    <a:pt x="119" y="99"/>
                    <a:pt x="64" y="99"/>
                  </a:cubicBezTo>
                  <a:cubicBezTo>
                    <a:pt x="61" y="99"/>
                    <a:pt x="61" y="99"/>
                    <a:pt x="61" y="99"/>
                  </a:cubicBezTo>
                  <a:cubicBezTo>
                    <a:pt x="7" y="99"/>
                    <a:pt x="0" y="58"/>
                    <a:pt x="0" y="58"/>
                  </a:cubicBezTo>
                  <a:cubicBezTo>
                    <a:pt x="0" y="36"/>
                    <a:pt x="0" y="36"/>
                    <a:pt x="0" y="36"/>
                  </a:cubicBezTo>
                  <a:cubicBezTo>
                    <a:pt x="0" y="14"/>
                    <a:pt x="21" y="4"/>
                    <a:pt x="39" y="0"/>
                  </a:cubicBezTo>
                  <a:cubicBezTo>
                    <a:pt x="63" y="72"/>
                    <a:pt x="63" y="72"/>
                    <a:pt x="63" y="72"/>
                  </a:cubicBezTo>
                  <a:cubicBezTo>
                    <a:pt x="87" y="0"/>
                    <a:pt x="87" y="0"/>
                    <a:pt x="87" y="0"/>
                  </a:cubicBezTo>
                  <a:cubicBezTo>
                    <a:pt x="104" y="4"/>
                    <a:pt x="126" y="14"/>
                    <a:pt x="126" y="36"/>
                  </a:cubicBezTo>
                  <a:close/>
                </a:path>
              </a:pathLst>
            </a:custGeom>
            <a:solidFill>
              <a:schemeClr val="lt1"/>
            </a:solidFill>
            <a:ln>
              <a:noFill/>
            </a:ln>
          </p:spPr>
          <p:txBody>
            <a:bodyPr spcFirstLastPara="1" wrap="square" lIns="46750" tIns="23350" rIns="46750" bIns="2335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30"/>
            <p:cNvSpPr/>
            <p:nvPr/>
          </p:nvSpPr>
          <p:spPr>
            <a:xfrm>
              <a:off x="-1939925" y="3349625"/>
              <a:ext cx="57150" cy="127000"/>
            </a:xfrm>
            <a:custGeom>
              <a:avLst/>
              <a:gdLst/>
              <a:ahLst/>
              <a:cxnLst/>
              <a:rect l="l" t="t" r="r" b="b"/>
              <a:pathLst>
                <a:path w="36" h="80" extrusionOk="0">
                  <a:moveTo>
                    <a:pt x="26" y="0"/>
                  </a:moveTo>
                  <a:lnTo>
                    <a:pt x="36" y="30"/>
                  </a:lnTo>
                  <a:lnTo>
                    <a:pt x="19" y="80"/>
                  </a:lnTo>
                  <a:lnTo>
                    <a:pt x="0" y="30"/>
                  </a:lnTo>
                  <a:lnTo>
                    <a:pt x="12" y="0"/>
                  </a:lnTo>
                  <a:lnTo>
                    <a:pt x="19" y="0"/>
                  </a:lnTo>
                  <a:lnTo>
                    <a:pt x="26" y="0"/>
                  </a:lnTo>
                  <a:lnTo>
                    <a:pt x="26" y="0"/>
                  </a:lnTo>
                  <a:close/>
                </a:path>
              </a:pathLst>
            </a:custGeom>
            <a:solidFill>
              <a:schemeClr val="lt1"/>
            </a:solidFill>
            <a:ln>
              <a:noFill/>
            </a:ln>
          </p:spPr>
          <p:txBody>
            <a:bodyPr spcFirstLastPara="1" wrap="square" lIns="46750" tIns="23350" rIns="46750" bIns="2335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30"/>
            <p:cNvSpPr/>
            <p:nvPr/>
          </p:nvSpPr>
          <p:spPr>
            <a:xfrm>
              <a:off x="-2017713" y="3067050"/>
              <a:ext cx="214313" cy="244475"/>
            </a:xfrm>
            <a:custGeom>
              <a:avLst/>
              <a:gdLst/>
              <a:ahLst/>
              <a:cxnLst/>
              <a:rect l="l" t="t" r="r" b="b"/>
              <a:pathLst>
                <a:path w="57" h="65" extrusionOk="0">
                  <a:moveTo>
                    <a:pt x="53" y="27"/>
                  </a:moveTo>
                  <a:cubicBezTo>
                    <a:pt x="55" y="28"/>
                    <a:pt x="57" y="29"/>
                    <a:pt x="56" y="35"/>
                  </a:cubicBezTo>
                  <a:cubicBezTo>
                    <a:pt x="55" y="40"/>
                    <a:pt x="54" y="41"/>
                    <a:pt x="52" y="42"/>
                  </a:cubicBezTo>
                  <a:cubicBezTo>
                    <a:pt x="48" y="55"/>
                    <a:pt x="36" y="65"/>
                    <a:pt x="29" y="65"/>
                  </a:cubicBezTo>
                  <a:cubicBezTo>
                    <a:pt x="22" y="65"/>
                    <a:pt x="9" y="55"/>
                    <a:pt x="5" y="42"/>
                  </a:cubicBezTo>
                  <a:cubicBezTo>
                    <a:pt x="4" y="42"/>
                    <a:pt x="2" y="40"/>
                    <a:pt x="1" y="35"/>
                  </a:cubicBezTo>
                  <a:cubicBezTo>
                    <a:pt x="0" y="29"/>
                    <a:pt x="2" y="28"/>
                    <a:pt x="4" y="27"/>
                  </a:cubicBezTo>
                  <a:cubicBezTo>
                    <a:pt x="5" y="12"/>
                    <a:pt x="11" y="0"/>
                    <a:pt x="29" y="0"/>
                  </a:cubicBezTo>
                  <a:cubicBezTo>
                    <a:pt x="46" y="0"/>
                    <a:pt x="52" y="12"/>
                    <a:pt x="53" y="27"/>
                  </a:cubicBezTo>
                  <a:close/>
                </a:path>
              </a:pathLst>
            </a:custGeom>
            <a:solidFill>
              <a:schemeClr val="lt1"/>
            </a:solidFill>
            <a:ln>
              <a:noFill/>
            </a:ln>
          </p:spPr>
          <p:txBody>
            <a:bodyPr spcFirstLastPara="1" wrap="square" lIns="46750" tIns="23350" rIns="46750" bIns="2335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30"/>
            <p:cNvSpPr/>
            <p:nvPr/>
          </p:nvSpPr>
          <p:spPr>
            <a:xfrm>
              <a:off x="-2644775" y="2681288"/>
              <a:ext cx="1309688" cy="1450975"/>
            </a:xfrm>
            <a:custGeom>
              <a:avLst/>
              <a:gdLst/>
              <a:ahLst/>
              <a:cxnLst/>
              <a:rect l="l" t="t" r="r" b="b"/>
              <a:pathLst>
                <a:path w="349" h="387" extrusionOk="0">
                  <a:moveTo>
                    <a:pt x="223" y="356"/>
                  </a:moveTo>
                  <a:cubicBezTo>
                    <a:pt x="223" y="378"/>
                    <a:pt x="223" y="378"/>
                    <a:pt x="223" y="378"/>
                  </a:cubicBezTo>
                  <a:cubicBezTo>
                    <a:pt x="223" y="383"/>
                    <a:pt x="219" y="387"/>
                    <a:pt x="214" y="387"/>
                  </a:cubicBezTo>
                  <a:cubicBezTo>
                    <a:pt x="174" y="387"/>
                    <a:pt x="174" y="387"/>
                    <a:pt x="174" y="387"/>
                  </a:cubicBezTo>
                  <a:cubicBezTo>
                    <a:pt x="169" y="387"/>
                    <a:pt x="165" y="383"/>
                    <a:pt x="165" y="378"/>
                  </a:cubicBezTo>
                  <a:cubicBezTo>
                    <a:pt x="165" y="356"/>
                    <a:pt x="165" y="356"/>
                    <a:pt x="165" y="356"/>
                  </a:cubicBezTo>
                  <a:cubicBezTo>
                    <a:pt x="141" y="352"/>
                    <a:pt x="119" y="342"/>
                    <a:pt x="100" y="329"/>
                  </a:cubicBezTo>
                  <a:cubicBezTo>
                    <a:pt x="84" y="345"/>
                    <a:pt x="84" y="345"/>
                    <a:pt x="84" y="345"/>
                  </a:cubicBezTo>
                  <a:cubicBezTo>
                    <a:pt x="80" y="348"/>
                    <a:pt x="74" y="348"/>
                    <a:pt x="71" y="345"/>
                  </a:cubicBezTo>
                  <a:cubicBezTo>
                    <a:pt x="43" y="316"/>
                    <a:pt x="43" y="316"/>
                    <a:pt x="43" y="316"/>
                  </a:cubicBezTo>
                  <a:cubicBezTo>
                    <a:pt x="39" y="313"/>
                    <a:pt x="39" y="307"/>
                    <a:pt x="43" y="304"/>
                  </a:cubicBezTo>
                  <a:cubicBezTo>
                    <a:pt x="59" y="288"/>
                    <a:pt x="59" y="288"/>
                    <a:pt x="59" y="288"/>
                  </a:cubicBezTo>
                  <a:cubicBezTo>
                    <a:pt x="45" y="269"/>
                    <a:pt x="36" y="246"/>
                    <a:pt x="32" y="222"/>
                  </a:cubicBezTo>
                  <a:cubicBezTo>
                    <a:pt x="9" y="222"/>
                    <a:pt x="9" y="222"/>
                    <a:pt x="9" y="222"/>
                  </a:cubicBezTo>
                  <a:cubicBezTo>
                    <a:pt x="4" y="222"/>
                    <a:pt x="0" y="218"/>
                    <a:pt x="0" y="213"/>
                  </a:cubicBezTo>
                  <a:cubicBezTo>
                    <a:pt x="0" y="173"/>
                    <a:pt x="0" y="173"/>
                    <a:pt x="0" y="173"/>
                  </a:cubicBezTo>
                  <a:cubicBezTo>
                    <a:pt x="0" y="168"/>
                    <a:pt x="4" y="165"/>
                    <a:pt x="9" y="165"/>
                  </a:cubicBezTo>
                  <a:cubicBezTo>
                    <a:pt x="32" y="165"/>
                    <a:pt x="32" y="165"/>
                    <a:pt x="32" y="165"/>
                  </a:cubicBezTo>
                  <a:cubicBezTo>
                    <a:pt x="36" y="141"/>
                    <a:pt x="45" y="118"/>
                    <a:pt x="59" y="99"/>
                  </a:cubicBezTo>
                  <a:cubicBezTo>
                    <a:pt x="43" y="83"/>
                    <a:pt x="43" y="83"/>
                    <a:pt x="43" y="83"/>
                  </a:cubicBezTo>
                  <a:cubicBezTo>
                    <a:pt x="39" y="80"/>
                    <a:pt x="39" y="74"/>
                    <a:pt x="43" y="71"/>
                  </a:cubicBezTo>
                  <a:cubicBezTo>
                    <a:pt x="71" y="42"/>
                    <a:pt x="71" y="42"/>
                    <a:pt x="71" y="42"/>
                  </a:cubicBezTo>
                  <a:cubicBezTo>
                    <a:pt x="74" y="39"/>
                    <a:pt x="80" y="39"/>
                    <a:pt x="84" y="42"/>
                  </a:cubicBezTo>
                  <a:cubicBezTo>
                    <a:pt x="100" y="58"/>
                    <a:pt x="100" y="58"/>
                    <a:pt x="100" y="58"/>
                  </a:cubicBezTo>
                  <a:cubicBezTo>
                    <a:pt x="119" y="45"/>
                    <a:pt x="141" y="35"/>
                    <a:pt x="165" y="31"/>
                  </a:cubicBezTo>
                  <a:cubicBezTo>
                    <a:pt x="165" y="8"/>
                    <a:pt x="165" y="8"/>
                    <a:pt x="165" y="8"/>
                  </a:cubicBezTo>
                  <a:cubicBezTo>
                    <a:pt x="165" y="4"/>
                    <a:pt x="169" y="0"/>
                    <a:pt x="174" y="0"/>
                  </a:cubicBezTo>
                  <a:cubicBezTo>
                    <a:pt x="214" y="0"/>
                    <a:pt x="214" y="0"/>
                    <a:pt x="214" y="0"/>
                  </a:cubicBezTo>
                  <a:cubicBezTo>
                    <a:pt x="219" y="0"/>
                    <a:pt x="223" y="4"/>
                    <a:pt x="223" y="8"/>
                  </a:cubicBezTo>
                  <a:cubicBezTo>
                    <a:pt x="223" y="31"/>
                    <a:pt x="223" y="31"/>
                    <a:pt x="223" y="31"/>
                  </a:cubicBezTo>
                  <a:cubicBezTo>
                    <a:pt x="247" y="35"/>
                    <a:pt x="269" y="45"/>
                    <a:pt x="288" y="58"/>
                  </a:cubicBezTo>
                  <a:cubicBezTo>
                    <a:pt x="304" y="42"/>
                    <a:pt x="304" y="42"/>
                    <a:pt x="304" y="42"/>
                  </a:cubicBezTo>
                  <a:cubicBezTo>
                    <a:pt x="308" y="39"/>
                    <a:pt x="313" y="39"/>
                    <a:pt x="317" y="42"/>
                  </a:cubicBezTo>
                  <a:cubicBezTo>
                    <a:pt x="345" y="71"/>
                    <a:pt x="345" y="71"/>
                    <a:pt x="345" y="71"/>
                  </a:cubicBezTo>
                  <a:cubicBezTo>
                    <a:pt x="349" y="74"/>
                    <a:pt x="349" y="80"/>
                    <a:pt x="345" y="83"/>
                  </a:cubicBezTo>
                  <a:cubicBezTo>
                    <a:pt x="329" y="99"/>
                    <a:pt x="329" y="99"/>
                    <a:pt x="329" y="99"/>
                  </a:cubicBezTo>
                  <a:cubicBezTo>
                    <a:pt x="337" y="110"/>
                    <a:pt x="343" y="122"/>
                    <a:pt x="348" y="135"/>
                  </a:cubicBezTo>
                  <a:cubicBezTo>
                    <a:pt x="338" y="141"/>
                    <a:pt x="329" y="148"/>
                    <a:pt x="320" y="155"/>
                  </a:cubicBezTo>
                  <a:cubicBezTo>
                    <a:pt x="303" y="101"/>
                    <a:pt x="253" y="62"/>
                    <a:pt x="194" y="62"/>
                  </a:cubicBezTo>
                  <a:cubicBezTo>
                    <a:pt x="121" y="62"/>
                    <a:pt x="62" y="121"/>
                    <a:pt x="62" y="193"/>
                  </a:cubicBezTo>
                  <a:cubicBezTo>
                    <a:pt x="62" y="266"/>
                    <a:pt x="121" y="325"/>
                    <a:pt x="194" y="325"/>
                  </a:cubicBezTo>
                  <a:cubicBezTo>
                    <a:pt x="210" y="325"/>
                    <a:pt x="226" y="322"/>
                    <a:pt x="241" y="316"/>
                  </a:cubicBezTo>
                  <a:cubicBezTo>
                    <a:pt x="241" y="319"/>
                    <a:pt x="241" y="322"/>
                    <a:pt x="241" y="325"/>
                  </a:cubicBezTo>
                  <a:cubicBezTo>
                    <a:pt x="241" y="334"/>
                    <a:pt x="241" y="342"/>
                    <a:pt x="242" y="351"/>
                  </a:cubicBezTo>
                  <a:cubicBezTo>
                    <a:pt x="236" y="353"/>
                    <a:pt x="229" y="355"/>
                    <a:pt x="223" y="356"/>
                  </a:cubicBezTo>
                  <a:close/>
                </a:path>
              </a:pathLst>
            </a:custGeom>
            <a:solidFill>
              <a:schemeClr val="lt1"/>
            </a:solidFill>
            <a:ln>
              <a:noFill/>
            </a:ln>
          </p:spPr>
          <p:txBody>
            <a:bodyPr spcFirstLastPara="1" wrap="square" lIns="46750" tIns="23350" rIns="46750" bIns="2335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extLst>
    <p:ext uri="{DCECCB84-F9BA-43D5-87BE-67443E8EF086}">
      <p15:sldGuideLst xmlns:p15="http://schemas.microsoft.com/office/powerpoint/2012/main">
        <p15:guide id="1" orient="horz" pos="2893">
          <p15:clr>
            <a:srgbClr val="FBAE40"/>
          </p15:clr>
        </p15:guide>
        <p15:guide id="2" orient="horz" pos="577">
          <p15:clr>
            <a:srgbClr val="FBAE40"/>
          </p15:clr>
        </p15:guide>
        <p15:guide id="3" pos="204">
          <p15:clr>
            <a:srgbClr val="FBAE40"/>
          </p15:clr>
        </p15:guide>
        <p15:guide id="4" pos="5556">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harts">
  <p:cSld name="1_Title and charts">
    <p:spTree>
      <p:nvGrpSpPr>
        <p:cNvPr id="1" name="Shape 249"/>
        <p:cNvGrpSpPr/>
        <p:nvPr/>
      </p:nvGrpSpPr>
      <p:grpSpPr>
        <a:xfrm>
          <a:off x="0" y="0"/>
          <a:ext cx="0" cy="0"/>
          <a:chOff x="0" y="0"/>
          <a:chExt cx="0" cy="0"/>
        </a:xfrm>
      </p:grpSpPr>
      <p:sp>
        <p:nvSpPr>
          <p:cNvPr id="250" name="Google Shape;250;p31"/>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51" name="Google Shape;251;p31"/>
          <p:cNvPicPr preferRelativeResize="0"/>
          <p:nvPr/>
        </p:nvPicPr>
        <p:blipFill rotWithShape="1">
          <a:blip r:embed="rId2">
            <a:alphaModFix/>
          </a:blip>
          <a:srcRect/>
          <a:stretch/>
        </p:blipFill>
        <p:spPr>
          <a:xfrm>
            <a:off x="457050" y="4628305"/>
            <a:ext cx="1069301" cy="284388"/>
          </a:xfrm>
          <a:prstGeom prst="rect">
            <a:avLst/>
          </a:prstGeom>
          <a:noFill/>
          <a:ln>
            <a:noFill/>
          </a:ln>
        </p:spPr>
      </p:pic>
      <p:cxnSp>
        <p:nvCxnSpPr>
          <p:cNvPr id="252" name="Google Shape;252;p31"/>
          <p:cNvCxnSpPr/>
          <p:nvPr/>
        </p:nvCxnSpPr>
        <p:spPr>
          <a:xfrm>
            <a:off x="1733302" y="4780725"/>
            <a:ext cx="6909000" cy="0"/>
          </a:xfrm>
          <a:prstGeom prst="straightConnector1">
            <a:avLst/>
          </a:prstGeom>
          <a:noFill/>
          <a:ln w="9525" cap="flat" cmpd="sng">
            <a:solidFill>
              <a:schemeClr val="accent4"/>
            </a:solidFill>
            <a:prstDash val="solid"/>
            <a:round/>
            <a:headEnd type="none" w="sm" len="sm"/>
            <a:tailEnd type="none" w="sm" len="sm"/>
          </a:ln>
        </p:spPr>
      </p:cxnSp>
      <p:pic>
        <p:nvPicPr>
          <p:cNvPr id="253" name="Google Shape;253;p31"/>
          <p:cNvPicPr preferRelativeResize="0"/>
          <p:nvPr/>
        </p:nvPicPr>
        <p:blipFill rotWithShape="1">
          <a:blip r:embed="rId3">
            <a:alphaModFix/>
          </a:blip>
          <a:srcRect/>
          <a:stretch/>
        </p:blipFill>
        <p:spPr>
          <a:xfrm rot="5400000" flipH="1">
            <a:off x="6507331" y="2506819"/>
            <a:ext cx="5149710" cy="123650"/>
          </a:xfrm>
          <a:prstGeom prst="rect">
            <a:avLst/>
          </a:prstGeom>
          <a:noFill/>
          <a:ln>
            <a:noFill/>
          </a:ln>
        </p:spPr>
      </p:pic>
      <p:sp>
        <p:nvSpPr>
          <p:cNvPr id="254" name="Google Shape;254;p31"/>
          <p:cNvSpPr txBox="1"/>
          <p:nvPr/>
        </p:nvSpPr>
        <p:spPr>
          <a:xfrm>
            <a:off x="4092369" y="4904779"/>
            <a:ext cx="959400" cy="1230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800" b="0" i="0" u="none" strike="noStrike" cap="none">
                <a:solidFill>
                  <a:srgbClr val="000000"/>
                </a:solidFill>
                <a:latin typeface="Arial"/>
                <a:ea typeface="Arial"/>
                <a:cs typeface="Arial"/>
                <a:sym typeface="Arial"/>
              </a:rPr>
              <a:t>Affine Confidential</a:t>
            </a:r>
            <a:endParaRPr sz="1000"/>
          </a:p>
        </p:txBody>
      </p:sp>
      <p:pic>
        <p:nvPicPr>
          <p:cNvPr id="255" name="Google Shape;255;p31" descr="Business handshake"/>
          <p:cNvPicPr preferRelativeResize="0"/>
          <p:nvPr/>
        </p:nvPicPr>
        <p:blipFill rotWithShape="1">
          <a:blip r:embed="rId4">
            <a:alphaModFix amt="50000"/>
          </a:blip>
          <a:srcRect t="14451" b="9525"/>
          <a:stretch/>
        </p:blipFill>
        <p:spPr>
          <a:xfrm>
            <a:off x="-1" y="0"/>
            <a:ext cx="9031245" cy="4504247"/>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in point">
  <p:cSld name="1_Main point">
    <p:bg>
      <p:bgPr>
        <a:blipFill>
          <a:blip r:embed="rId2">
            <a:alphaModFix/>
          </a:blip>
          <a:stretch>
            <a:fillRect/>
          </a:stretch>
        </a:blipFill>
        <a:effectLst/>
      </p:bgPr>
    </p:bg>
    <p:spTree>
      <p:nvGrpSpPr>
        <p:cNvPr id="1" name="Shape 256"/>
        <p:cNvGrpSpPr/>
        <p:nvPr/>
      </p:nvGrpSpPr>
      <p:grpSpPr>
        <a:xfrm>
          <a:off x="0" y="0"/>
          <a:ext cx="0" cy="0"/>
          <a:chOff x="0" y="0"/>
          <a:chExt cx="0" cy="0"/>
        </a:xfrm>
      </p:grpSpPr>
      <p:sp>
        <p:nvSpPr>
          <p:cNvPr id="257" name="Google Shape;257;p32"/>
          <p:cNvSpPr txBox="1">
            <a:spLocks noGrp="1"/>
          </p:cNvSpPr>
          <p:nvPr>
            <p:ph type="title"/>
          </p:nvPr>
        </p:nvSpPr>
        <p:spPr>
          <a:xfrm>
            <a:off x="490251" y="526350"/>
            <a:ext cx="5797500" cy="4090800"/>
          </a:xfrm>
          <a:prstGeom prst="rect">
            <a:avLst/>
          </a:prstGeom>
          <a:noFill/>
          <a:ln>
            <a:noFill/>
          </a:ln>
        </p:spPr>
        <p:txBody>
          <a:bodyPr spcFirstLastPara="1" wrap="square" lIns="68575" tIns="68575" rIns="68575" bIns="68575" anchor="ctr" anchorCtr="0">
            <a:normAutofit/>
          </a:bodyPr>
          <a:lstStyle>
            <a:lvl1pPr lvl="0" algn="l" rtl="0">
              <a:lnSpc>
                <a:spcPct val="100000"/>
              </a:lnSpc>
              <a:spcBef>
                <a:spcPts val="0"/>
              </a:spcBef>
              <a:spcAft>
                <a:spcPts val="0"/>
              </a:spcAft>
              <a:buClr>
                <a:schemeClr val="lt1"/>
              </a:buClr>
              <a:buSzPts val="3600"/>
              <a:buNone/>
              <a:defRPr sz="4800" i="1">
                <a:solidFill>
                  <a:schemeClr val="lt1"/>
                </a:solidFill>
              </a:defRPr>
            </a:lvl1pPr>
            <a:lvl2pPr lvl="1" algn="l" rtl="0">
              <a:lnSpc>
                <a:spcPct val="100000"/>
              </a:lnSpc>
              <a:spcBef>
                <a:spcPts val="0"/>
              </a:spcBef>
              <a:spcAft>
                <a:spcPts val="0"/>
              </a:spcAft>
              <a:buSzPts val="3600"/>
              <a:buNone/>
              <a:defRPr sz="4800"/>
            </a:lvl2pPr>
            <a:lvl3pPr lvl="2" algn="l" rtl="0">
              <a:lnSpc>
                <a:spcPct val="100000"/>
              </a:lnSpc>
              <a:spcBef>
                <a:spcPts val="0"/>
              </a:spcBef>
              <a:spcAft>
                <a:spcPts val="0"/>
              </a:spcAft>
              <a:buSzPts val="3600"/>
              <a:buNone/>
              <a:defRPr sz="4800"/>
            </a:lvl3pPr>
            <a:lvl4pPr lvl="3" algn="l" rtl="0">
              <a:lnSpc>
                <a:spcPct val="100000"/>
              </a:lnSpc>
              <a:spcBef>
                <a:spcPts val="0"/>
              </a:spcBef>
              <a:spcAft>
                <a:spcPts val="0"/>
              </a:spcAft>
              <a:buSzPts val="3600"/>
              <a:buNone/>
              <a:defRPr sz="4800"/>
            </a:lvl4pPr>
            <a:lvl5pPr lvl="4" algn="l" rtl="0">
              <a:lnSpc>
                <a:spcPct val="100000"/>
              </a:lnSpc>
              <a:spcBef>
                <a:spcPts val="0"/>
              </a:spcBef>
              <a:spcAft>
                <a:spcPts val="0"/>
              </a:spcAft>
              <a:buSzPts val="3600"/>
              <a:buNone/>
              <a:defRPr sz="4800"/>
            </a:lvl5pPr>
            <a:lvl6pPr lvl="5" algn="l" rtl="0">
              <a:lnSpc>
                <a:spcPct val="100000"/>
              </a:lnSpc>
              <a:spcBef>
                <a:spcPts val="0"/>
              </a:spcBef>
              <a:spcAft>
                <a:spcPts val="0"/>
              </a:spcAft>
              <a:buSzPts val="3600"/>
              <a:buNone/>
              <a:defRPr sz="4800"/>
            </a:lvl6pPr>
            <a:lvl7pPr lvl="6" algn="l" rtl="0">
              <a:lnSpc>
                <a:spcPct val="100000"/>
              </a:lnSpc>
              <a:spcBef>
                <a:spcPts val="0"/>
              </a:spcBef>
              <a:spcAft>
                <a:spcPts val="0"/>
              </a:spcAft>
              <a:buSzPts val="3600"/>
              <a:buNone/>
              <a:defRPr sz="4800"/>
            </a:lvl7pPr>
            <a:lvl8pPr lvl="7" algn="l" rtl="0">
              <a:lnSpc>
                <a:spcPct val="100000"/>
              </a:lnSpc>
              <a:spcBef>
                <a:spcPts val="0"/>
              </a:spcBef>
              <a:spcAft>
                <a:spcPts val="0"/>
              </a:spcAft>
              <a:buSzPts val="3600"/>
              <a:buNone/>
              <a:defRPr sz="4800"/>
            </a:lvl8pPr>
            <a:lvl9pPr lvl="8" algn="l" rtl="0">
              <a:lnSpc>
                <a:spcPct val="100000"/>
              </a:lnSpc>
              <a:spcBef>
                <a:spcPts val="0"/>
              </a:spcBef>
              <a:spcAft>
                <a:spcPts val="0"/>
              </a:spcAft>
              <a:buSzPts val="3600"/>
              <a:buNone/>
              <a:defRPr sz="4800"/>
            </a:lvl9pPr>
          </a:lstStyle>
          <a:p>
            <a:endParaRPr/>
          </a:p>
        </p:txBody>
      </p:sp>
      <p:sp>
        <p:nvSpPr>
          <p:cNvPr id="258" name="Google Shape;258;p32"/>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9"/>
        <p:cNvGrpSpPr/>
        <p:nvPr/>
      </p:nvGrpSpPr>
      <p:grpSpPr>
        <a:xfrm>
          <a:off x="0" y="0"/>
          <a:ext cx="0" cy="0"/>
          <a:chOff x="0" y="0"/>
          <a:chExt cx="0" cy="0"/>
        </a:xfrm>
      </p:grpSpPr>
      <p:sp>
        <p:nvSpPr>
          <p:cNvPr id="260" name="Google Shape;260;p33"/>
          <p:cNvSpPr/>
          <p:nvPr/>
        </p:nvSpPr>
        <p:spPr>
          <a:xfrm>
            <a:off x="4572005" y="75"/>
            <a:ext cx="4572000" cy="5143500"/>
          </a:xfrm>
          <a:prstGeom prst="rect">
            <a:avLst/>
          </a:prstGeom>
          <a:solidFill>
            <a:srgbClr val="2720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
        <p:nvSpPr>
          <p:cNvPr id="261" name="Google Shape;261;p33"/>
          <p:cNvSpPr txBox="1">
            <a:spLocks noGrp="1"/>
          </p:cNvSpPr>
          <p:nvPr>
            <p:ph type="title"/>
          </p:nvPr>
        </p:nvSpPr>
        <p:spPr>
          <a:xfrm>
            <a:off x="265500" y="1205825"/>
            <a:ext cx="4045200" cy="1509600"/>
          </a:xfrm>
          <a:prstGeom prst="rect">
            <a:avLst/>
          </a:prstGeom>
          <a:noFill/>
          <a:ln>
            <a:noFill/>
          </a:ln>
        </p:spPr>
        <p:txBody>
          <a:bodyPr spcFirstLastPara="1" wrap="square" lIns="68575" tIns="68575" rIns="68575" bIns="68575" anchor="b" anchorCtr="0">
            <a:normAutofit/>
          </a:bodyPr>
          <a:lstStyle>
            <a:lvl1pPr lvl="0" algn="ctr" rtl="0">
              <a:lnSpc>
                <a:spcPct val="100000"/>
              </a:lnSpc>
              <a:spcBef>
                <a:spcPts val="0"/>
              </a:spcBef>
              <a:spcAft>
                <a:spcPts val="0"/>
              </a:spcAft>
              <a:buClr>
                <a:srgbClr val="272034"/>
              </a:buClr>
              <a:buSzPts val="3100"/>
              <a:buNone/>
              <a:defRPr sz="4200">
                <a:solidFill>
                  <a:srgbClr val="272034"/>
                </a:solidFill>
              </a:defRPr>
            </a:lvl1pPr>
            <a:lvl2pPr lvl="1" algn="ctr" rtl="0">
              <a:lnSpc>
                <a:spcPct val="100000"/>
              </a:lnSpc>
              <a:spcBef>
                <a:spcPts val="0"/>
              </a:spcBef>
              <a:spcAft>
                <a:spcPts val="0"/>
              </a:spcAft>
              <a:buSzPts val="3100"/>
              <a:buNone/>
              <a:defRPr sz="4200"/>
            </a:lvl2pPr>
            <a:lvl3pPr lvl="2" algn="ctr" rtl="0">
              <a:lnSpc>
                <a:spcPct val="100000"/>
              </a:lnSpc>
              <a:spcBef>
                <a:spcPts val="0"/>
              </a:spcBef>
              <a:spcAft>
                <a:spcPts val="0"/>
              </a:spcAft>
              <a:buSzPts val="3100"/>
              <a:buNone/>
              <a:defRPr sz="4200"/>
            </a:lvl3pPr>
            <a:lvl4pPr lvl="3" algn="ctr" rtl="0">
              <a:lnSpc>
                <a:spcPct val="100000"/>
              </a:lnSpc>
              <a:spcBef>
                <a:spcPts val="0"/>
              </a:spcBef>
              <a:spcAft>
                <a:spcPts val="0"/>
              </a:spcAft>
              <a:buSzPts val="3100"/>
              <a:buNone/>
              <a:defRPr sz="4200"/>
            </a:lvl4pPr>
            <a:lvl5pPr lvl="4" algn="ctr" rtl="0">
              <a:lnSpc>
                <a:spcPct val="100000"/>
              </a:lnSpc>
              <a:spcBef>
                <a:spcPts val="0"/>
              </a:spcBef>
              <a:spcAft>
                <a:spcPts val="0"/>
              </a:spcAft>
              <a:buSzPts val="3100"/>
              <a:buNone/>
              <a:defRPr sz="4200"/>
            </a:lvl5pPr>
            <a:lvl6pPr lvl="5" algn="ctr" rtl="0">
              <a:lnSpc>
                <a:spcPct val="100000"/>
              </a:lnSpc>
              <a:spcBef>
                <a:spcPts val="0"/>
              </a:spcBef>
              <a:spcAft>
                <a:spcPts val="0"/>
              </a:spcAft>
              <a:buSzPts val="3100"/>
              <a:buNone/>
              <a:defRPr sz="4200"/>
            </a:lvl6pPr>
            <a:lvl7pPr lvl="6" algn="ctr" rtl="0">
              <a:lnSpc>
                <a:spcPct val="100000"/>
              </a:lnSpc>
              <a:spcBef>
                <a:spcPts val="0"/>
              </a:spcBef>
              <a:spcAft>
                <a:spcPts val="0"/>
              </a:spcAft>
              <a:buSzPts val="3100"/>
              <a:buNone/>
              <a:defRPr sz="4200"/>
            </a:lvl7pPr>
            <a:lvl8pPr lvl="7" algn="ctr" rtl="0">
              <a:lnSpc>
                <a:spcPct val="100000"/>
              </a:lnSpc>
              <a:spcBef>
                <a:spcPts val="0"/>
              </a:spcBef>
              <a:spcAft>
                <a:spcPts val="0"/>
              </a:spcAft>
              <a:buSzPts val="3100"/>
              <a:buNone/>
              <a:defRPr sz="4200"/>
            </a:lvl8pPr>
            <a:lvl9pPr lvl="8" algn="ctr" rtl="0">
              <a:lnSpc>
                <a:spcPct val="100000"/>
              </a:lnSpc>
              <a:spcBef>
                <a:spcPts val="0"/>
              </a:spcBef>
              <a:spcAft>
                <a:spcPts val="0"/>
              </a:spcAft>
              <a:buSzPts val="3100"/>
              <a:buNone/>
              <a:defRPr sz="4200"/>
            </a:lvl9pPr>
          </a:lstStyle>
          <a:p>
            <a:endParaRPr/>
          </a:p>
        </p:txBody>
      </p:sp>
      <p:sp>
        <p:nvSpPr>
          <p:cNvPr id="262" name="Google Shape;262;p33"/>
          <p:cNvSpPr txBox="1">
            <a:spLocks noGrp="1"/>
          </p:cNvSpPr>
          <p:nvPr>
            <p:ph type="subTitle" idx="1"/>
          </p:nvPr>
        </p:nvSpPr>
        <p:spPr>
          <a:xfrm>
            <a:off x="265500" y="2769001"/>
            <a:ext cx="4045200" cy="1345500"/>
          </a:xfrm>
          <a:prstGeom prst="rect">
            <a:avLst/>
          </a:prstGeom>
          <a:noFill/>
          <a:ln>
            <a:noFill/>
          </a:ln>
        </p:spPr>
        <p:txBody>
          <a:bodyPr spcFirstLastPara="1" wrap="square" lIns="68575" tIns="68575" rIns="68575" bIns="68575" anchor="t" anchorCtr="0">
            <a:normAutofit/>
          </a:bodyPr>
          <a:lstStyle>
            <a:lvl1pPr lvl="0" algn="ctr" rtl="0">
              <a:lnSpc>
                <a:spcPct val="100000"/>
              </a:lnSpc>
              <a:spcBef>
                <a:spcPts val="0"/>
              </a:spcBef>
              <a:spcAft>
                <a:spcPts val="0"/>
              </a:spcAft>
              <a:buSzPts val="1600"/>
              <a:buNone/>
              <a:defRPr sz="2100"/>
            </a:lvl1pPr>
            <a:lvl2pPr lvl="1" algn="ctr" rtl="0">
              <a:lnSpc>
                <a:spcPct val="100000"/>
              </a:lnSpc>
              <a:spcBef>
                <a:spcPts val="0"/>
              </a:spcBef>
              <a:spcAft>
                <a:spcPts val="0"/>
              </a:spcAft>
              <a:buSzPts val="1600"/>
              <a:buNone/>
              <a:defRPr sz="2100"/>
            </a:lvl2pPr>
            <a:lvl3pPr lvl="2" algn="ctr" rtl="0">
              <a:lnSpc>
                <a:spcPct val="100000"/>
              </a:lnSpc>
              <a:spcBef>
                <a:spcPts val="0"/>
              </a:spcBef>
              <a:spcAft>
                <a:spcPts val="0"/>
              </a:spcAft>
              <a:buSzPts val="1600"/>
              <a:buNone/>
              <a:defRPr sz="2100"/>
            </a:lvl3pPr>
            <a:lvl4pPr lvl="3" algn="ctr" rtl="0">
              <a:lnSpc>
                <a:spcPct val="100000"/>
              </a:lnSpc>
              <a:spcBef>
                <a:spcPts val="0"/>
              </a:spcBef>
              <a:spcAft>
                <a:spcPts val="0"/>
              </a:spcAft>
              <a:buSzPts val="1600"/>
              <a:buNone/>
              <a:defRPr sz="2100"/>
            </a:lvl4pPr>
            <a:lvl5pPr lvl="4" algn="ctr" rtl="0">
              <a:lnSpc>
                <a:spcPct val="100000"/>
              </a:lnSpc>
              <a:spcBef>
                <a:spcPts val="0"/>
              </a:spcBef>
              <a:spcAft>
                <a:spcPts val="0"/>
              </a:spcAft>
              <a:buSzPts val="1600"/>
              <a:buNone/>
              <a:defRPr sz="2100"/>
            </a:lvl5pPr>
            <a:lvl6pPr lvl="5" algn="ctr" rtl="0">
              <a:lnSpc>
                <a:spcPct val="100000"/>
              </a:lnSpc>
              <a:spcBef>
                <a:spcPts val="0"/>
              </a:spcBef>
              <a:spcAft>
                <a:spcPts val="0"/>
              </a:spcAft>
              <a:buSzPts val="1600"/>
              <a:buNone/>
              <a:defRPr sz="2100"/>
            </a:lvl6pPr>
            <a:lvl7pPr lvl="6" algn="ctr" rtl="0">
              <a:lnSpc>
                <a:spcPct val="100000"/>
              </a:lnSpc>
              <a:spcBef>
                <a:spcPts val="0"/>
              </a:spcBef>
              <a:spcAft>
                <a:spcPts val="0"/>
              </a:spcAft>
              <a:buSzPts val="1600"/>
              <a:buNone/>
              <a:defRPr sz="2100"/>
            </a:lvl7pPr>
            <a:lvl8pPr lvl="7" algn="ctr" rtl="0">
              <a:lnSpc>
                <a:spcPct val="100000"/>
              </a:lnSpc>
              <a:spcBef>
                <a:spcPts val="0"/>
              </a:spcBef>
              <a:spcAft>
                <a:spcPts val="0"/>
              </a:spcAft>
              <a:buSzPts val="1600"/>
              <a:buNone/>
              <a:defRPr sz="2100"/>
            </a:lvl8pPr>
            <a:lvl9pPr lvl="8" algn="ctr" rtl="0">
              <a:lnSpc>
                <a:spcPct val="100000"/>
              </a:lnSpc>
              <a:spcBef>
                <a:spcPts val="0"/>
              </a:spcBef>
              <a:spcAft>
                <a:spcPts val="0"/>
              </a:spcAft>
              <a:buSzPts val="1600"/>
              <a:buNone/>
              <a:defRPr sz="2100"/>
            </a:lvl9pPr>
          </a:lstStyle>
          <a:p>
            <a:endParaRPr/>
          </a:p>
        </p:txBody>
      </p:sp>
      <p:sp>
        <p:nvSpPr>
          <p:cNvPr id="263" name="Google Shape;263;p33"/>
          <p:cNvSpPr txBox="1">
            <a:spLocks noGrp="1"/>
          </p:cNvSpPr>
          <p:nvPr>
            <p:ph type="body" idx="2"/>
          </p:nvPr>
        </p:nvSpPr>
        <p:spPr>
          <a:xfrm>
            <a:off x="4939505" y="724200"/>
            <a:ext cx="3837000" cy="3695100"/>
          </a:xfrm>
          <a:prstGeom prst="rect">
            <a:avLst/>
          </a:prstGeom>
          <a:noFill/>
          <a:ln>
            <a:noFill/>
          </a:ln>
        </p:spPr>
        <p:txBody>
          <a:bodyPr spcFirstLastPara="1" wrap="square" lIns="68575" tIns="68575" rIns="68575" bIns="68575" anchor="ctr" anchorCtr="0">
            <a:normAutofit/>
          </a:bodyPr>
          <a:lstStyle>
            <a:lvl1pPr marL="457200" lvl="0" indent="-311150" algn="l" rtl="0">
              <a:lnSpc>
                <a:spcPct val="100000"/>
              </a:lnSpc>
              <a:spcBef>
                <a:spcPts val="0"/>
              </a:spcBef>
              <a:spcAft>
                <a:spcPts val="0"/>
              </a:spcAft>
              <a:buClr>
                <a:schemeClr val="lt1"/>
              </a:buClr>
              <a:buSzPts val="1300"/>
              <a:buChar char="●"/>
              <a:defRPr>
                <a:solidFill>
                  <a:schemeClr val="lt1"/>
                </a:solidFill>
              </a:defRPr>
            </a:lvl1pPr>
            <a:lvl2pPr marL="914400" lvl="1" indent="-292100" algn="l" rtl="0">
              <a:lnSpc>
                <a:spcPct val="100000"/>
              </a:lnSpc>
              <a:spcBef>
                <a:spcPts val="0"/>
              </a:spcBef>
              <a:spcAft>
                <a:spcPts val="0"/>
              </a:spcAft>
              <a:buClr>
                <a:schemeClr val="lt1"/>
              </a:buClr>
              <a:buSzPts val="1000"/>
              <a:buChar char="○"/>
              <a:defRPr>
                <a:solidFill>
                  <a:schemeClr val="lt1"/>
                </a:solidFill>
              </a:defRPr>
            </a:lvl2pPr>
            <a:lvl3pPr marL="1371600" lvl="2" indent="-292100" algn="l" rtl="0">
              <a:lnSpc>
                <a:spcPct val="100000"/>
              </a:lnSpc>
              <a:spcBef>
                <a:spcPts val="0"/>
              </a:spcBef>
              <a:spcAft>
                <a:spcPts val="0"/>
              </a:spcAft>
              <a:buClr>
                <a:schemeClr val="lt1"/>
              </a:buClr>
              <a:buSzPts val="1000"/>
              <a:buChar char="■"/>
              <a:defRPr>
                <a:solidFill>
                  <a:schemeClr val="lt1"/>
                </a:solidFill>
              </a:defRPr>
            </a:lvl3pPr>
            <a:lvl4pPr marL="1828800" lvl="3" indent="-292100" algn="l" rtl="0">
              <a:lnSpc>
                <a:spcPct val="100000"/>
              </a:lnSpc>
              <a:spcBef>
                <a:spcPts val="0"/>
              </a:spcBef>
              <a:spcAft>
                <a:spcPts val="0"/>
              </a:spcAft>
              <a:buClr>
                <a:schemeClr val="lt1"/>
              </a:buClr>
              <a:buSzPts val="1000"/>
              <a:buChar char="●"/>
              <a:defRPr>
                <a:solidFill>
                  <a:schemeClr val="lt1"/>
                </a:solidFill>
              </a:defRPr>
            </a:lvl4pPr>
            <a:lvl5pPr marL="2286000" lvl="4" indent="-292100" algn="l" rtl="0">
              <a:lnSpc>
                <a:spcPct val="100000"/>
              </a:lnSpc>
              <a:spcBef>
                <a:spcPts val="0"/>
              </a:spcBef>
              <a:spcAft>
                <a:spcPts val="0"/>
              </a:spcAft>
              <a:buClr>
                <a:schemeClr val="lt1"/>
              </a:buClr>
              <a:buSzPts val="1000"/>
              <a:buChar char="○"/>
              <a:defRPr>
                <a:solidFill>
                  <a:schemeClr val="lt1"/>
                </a:solidFill>
              </a:defRPr>
            </a:lvl5pPr>
            <a:lvl6pPr marL="2743200" lvl="5" indent="-292100" algn="l" rtl="0">
              <a:lnSpc>
                <a:spcPct val="100000"/>
              </a:lnSpc>
              <a:spcBef>
                <a:spcPts val="0"/>
              </a:spcBef>
              <a:spcAft>
                <a:spcPts val="0"/>
              </a:spcAft>
              <a:buClr>
                <a:schemeClr val="lt1"/>
              </a:buClr>
              <a:buSzPts val="1000"/>
              <a:buChar char="■"/>
              <a:defRPr>
                <a:solidFill>
                  <a:schemeClr val="lt1"/>
                </a:solidFill>
              </a:defRPr>
            </a:lvl6pPr>
            <a:lvl7pPr marL="3200400" lvl="6" indent="-292100" algn="l" rtl="0">
              <a:lnSpc>
                <a:spcPct val="100000"/>
              </a:lnSpc>
              <a:spcBef>
                <a:spcPts val="0"/>
              </a:spcBef>
              <a:spcAft>
                <a:spcPts val="0"/>
              </a:spcAft>
              <a:buClr>
                <a:schemeClr val="lt1"/>
              </a:buClr>
              <a:buSzPts val="1000"/>
              <a:buChar char="●"/>
              <a:defRPr>
                <a:solidFill>
                  <a:schemeClr val="lt1"/>
                </a:solidFill>
              </a:defRPr>
            </a:lvl7pPr>
            <a:lvl8pPr marL="3657600" lvl="7" indent="-292100" algn="l" rtl="0">
              <a:lnSpc>
                <a:spcPct val="100000"/>
              </a:lnSpc>
              <a:spcBef>
                <a:spcPts val="0"/>
              </a:spcBef>
              <a:spcAft>
                <a:spcPts val="0"/>
              </a:spcAft>
              <a:buClr>
                <a:schemeClr val="lt1"/>
              </a:buClr>
              <a:buSzPts val="1000"/>
              <a:buChar char="○"/>
              <a:defRPr>
                <a:solidFill>
                  <a:schemeClr val="lt1"/>
                </a:solidFill>
              </a:defRPr>
            </a:lvl8pPr>
            <a:lvl9pPr marL="4114800" lvl="8" indent="-292100" algn="l" rtl="0">
              <a:lnSpc>
                <a:spcPct val="100000"/>
              </a:lnSpc>
              <a:spcBef>
                <a:spcPts val="0"/>
              </a:spcBef>
              <a:spcAft>
                <a:spcPts val="0"/>
              </a:spcAft>
              <a:buClr>
                <a:schemeClr val="lt1"/>
              </a:buClr>
              <a:buSzPts val="1000"/>
              <a:buChar char="■"/>
              <a:defRPr>
                <a:solidFill>
                  <a:schemeClr val="lt1"/>
                </a:solidFill>
              </a:defRPr>
            </a:lvl9pPr>
          </a:lstStyle>
          <a:p>
            <a:endParaRPr/>
          </a:p>
        </p:txBody>
      </p:sp>
      <p:sp>
        <p:nvSpPr>
          <p:cNvPr id="264" name="Google Shape;264;p33"/>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65"/>
        <p:cNvGrpSpPr/>
        <p:nvPr/>
      </p:nvGrpSpPr>
      <p:grpSpPr>
        <a:xfrm>
          <a:off x="0" y="0"/>
          <a:ext cx="0" cy="0"/>
          <a:chOff x="0" y="0"/>
          <a:chExt cx="0" cy="0"/>
        </a:xfrm>
      </p:grpSpPr>
      <p:sp>
        <p:nvSpPr>
          <p:cNvPr id="266" name="Google Shape;266;p34"/>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 you">
  <p:cSld name="TITLE_2">
    <p:bg>
      <p:bgPr>
        <a:solidFill>
          <a:schemeClr val="lt1"/>
        </a:solidFill>
        <a:effectLst/>
      </p:bgPr>
    </p:bg>
    <p:spTree>
      <p:nvGrpSpPr>
        <p:cNvPr id="1" name="Shape 267"/>
        <p:cNvGrpSpPr/>
        <p:nvPr/>
      </p:nvGrpSpPr>
      <p:grpSpPr>
        <a:xfrm>
          <a:off x="0" y="0"/>
          <a:ext cx="0" cy="0"/>
          <a:chOff x="0" y="0"/>
          <a:chExt cx="0" cy="0"/>
        </a:xfrm>
      </p:grpSpPr>
      <p:sp>
        <p:nvSpPr>
          <p:cNvPr id="268" name="Google Shape;268;p35"/>
          <p:cNvSpPr txBox="1">
            <a:spLocks noGrp="1"/>
          </p:cNvSpPr>
          <p:nvPr>
            <p:ph type="ctrTitle"/>
          </p:nvPr>
        </p:nvSpPr>
        <p:spPr>
          <a:xfrm>
            <a:off x="510452" y="473400"/>
            <a:ext cx="8123100" cy="1588500"/>
          </a:xfrm>
          <a:prstGeom prst="rect">
            <a:avLst/>
          </a:prstGeom>
          <a:noFill/>
          <a:ln>
            <a:noFill/>
          </a:ln>
        </p:spPr>
        <p:txBody>
          <a:bodyPr spcFirstLastPara="1" wrap="square" lIns="68575" tIns="68575" rIns="68575" bIns="68575" anchor="b" anchorCtr="0">
            <a:normAutofit/>
          </a:bodyPr>
          <a:lstStyle>
            <a:lvl1pPr lvl="0" algn="l" rtl="0">
              <a:lnSpc>
                <a:spcPct val="100000"/>
              </a:lnSpc>
              <a:spcBef>
                <a:spcPts val="0"/>
              </a:spcBef>
              <a:spcAft>
                <a:spcPts val="0"/>
              </a:spcAft>
              <a:buClr>
                <a:srgbClr val="272034"/>
              </a:buClr>
              <a:buSzPts val="3600"/>
              <a:buNone/>
              <a:defRPr sz="4800">
                <a:solidFill>
                  <a:srgbClr val="272034"/>
                </a:solidFill>
              </a:defRPr>
            </a:lvl1pPr>
            <a:lvl2pPr lvl="1" algn="l" rtl="0">
              <a:lnSpc>
                <a:spcPct val="100000"/>
              </a:lnSpc>
              <a:spcBef>
                <a:spcPts val="0"/>
              </a:spcBef>
              <a:spcAft>
                <a:spcPts val="0"/>
              </a:spcAft>
              <a:buClr>
                <a:srgbClr val="272034"/>
              </a:buClr>
              <a:buSzPts val="3600"/>
              <a:buNone/>
              <a:defRPr sz="4800">
                <a:solidFill>
                  <a:srgbClr val="272034"/>
                </a:solidFill>
              </a:defRPr>
            </a:lvl2pPr>
            <a:lvl3pPr lvl="2" algn="l" rtl="0">
              <a:lnSpc>
                <a:spcPct val="100000"/>
              </a:lnSpc>
              <a:spcBef>
                <a:spcPts val="0"/>
              </a:spcBef>
              <a:spcAft>
                <a:spcPts val="0"/>
              </a:spcAft>
              <a:buClr>
                <a:srgbClr val="272034"/>
              </a:buClr>
              <a:buSzPts val="3600"/>
              <a:buNone/>
              <a:defRPr sz="4800">
                <a:solidFill>
                  <a:srgbClr val="272034"/>
                </a:solidFill>
              </a:defRPr>
            </a:lvl3pPr>
            <a:lvl4pPr lvl="3" algn="l" rtl="0">
              <a:lnSpc>
                <a:spcPct val="100000"/>
              </a:lnSpc>
              <a:spcBef>
                <a:spcPts val="0"/>
              </a:spcBef>
              <a:spcAft>
                <a:spcPts val="0"/>
              </a:spcAft>
              <a:buClr>
                <a:srgbClr val="272034"/>
              </a:buClr>
              <a:buSzPts val="3600"/>
              <a:buNone/>
              <a:defRPr sz="4800">
                <a:solidFill>
                  <a:srgbClr val="272034"/>
                </a:solidFill>
              </a:defRPr>
            </a:lvl4pPr>
            <a:lvl5pPr lvl="4" algn="l" rtl="0">
              <a:lnSpc>
                <a:spcPct val="100000"/>
              </a:lnSpc>
              <a:spcBef>
                <a:spcPts val="0"/>
              </a:spcBef>
              <a:spcAft>
                <a:spcPts val="0"/>
              </a:spcAft>
              <a:buClr>
                <a:srgbClr val="272034"/>
              </a:buClr>
              <a:buSzPts val="3600"/>
              <a:buNone/>
              <a:defRPr sz="4800">
                <a:solidFill>
                  <a:srgbClr val="272034"/>
                </a:solidFill>
              </a:defRPr>
            </a:lvl5pPr>
            <a:lvl6pPr lvl="5" algn="l" rtl="0">
              <a:lnSpc>
                <a:spcPct val="100000"/>
              </a:lnSpc>
              <a:spcBef>
                <a:spcPts val="0"/>
              </a:spcBef>
              <a:spcAft>
                <a:spcPts val="0"/>
              </a:spcAft>
              <a:buClr>
                <a:srgbClr val="272034"/>
              </a:buClr>
              <a:buSzPts val="3600"/>
              <a:buNone/>
              <a:defRPr sz="4800">
                <a:solidFill>
                  <a:srgbClr val="272034"/>
                </a:solidFill>
              </a:defRPr>
            </a:lvl6pPr>
            <a:lvl7pPr lvl="6" algn="l" rtl="0">
              <a:lnSpc>
                <a:spcPct val="100000"/>
              </a:lnSpc>
              <a:spcBef>
                <a:spcPts val="0"/>
              </a:spcBef>
              <a:spcAft>
                <a:spcPts val="0"/>
              </a:spcAft>
              <a:buClr>
                <a:srgbClr val="272034"/>
              </a:buClr>
              <a:buSzPts val="3600"/>
              <a:buNone/>
              <a:defRPr sz="4800">
                <a:solidFill>
                  <a:srgbClr val="272034"/>
                </a:solidFill>
              </a:defRPr>
            </a:lvl7pPr>
            <a:lvl8pPr lvl="7" algn="l" rtl="0">
              <a:lnSpc>
                <a:spcPct val="100000"/>
              </a:lnSpc>
              <a:spcBef>
                <a:spcPts val="0"/>
              </a:spcBef>
              <a:spcAft>
                <a:spcPts val="0"/>
              </a:spcAft>
              <a:buClr>
                <a:srgbClr val="272034"/>
              </a:buClr>
              <a:buSzPts val="3600"/>
              <a:buNone/>
              <a:defRPr sz="4800">
                <a:solidFill>
                  <a:srgbClr val="272034"/>
                </a:solidFill>
              </a:defRPr>
            </a:lvl8pPr>
            <a:lvl9pPr lvl="8" algn="l" rtl="0">
              <a:lnSpc>
                <a:spcPct val="100000"/>
              </a:lnSpc>
              <a:spcBef>
                <a:spcPts val="0"/>
              </a:spcBef>
              <a:spcAft>
                <a:spcPts val="0"/>
              </a:spcAft>
              <a:buClr>
                <a:srgbClr val="272034"/>
              </a:buClr>
              <a:buSzPts val="3600"/>
              <a:buNone/>
              <a:defRPr sz="4800">
                <a:solidFill>
                  <a:srgbClr val="272034"/>
                </a:solidFill>
              </a:defRPr>
            </a:lvl9pPr>
          </a:lstStyle>
          <a:p>
            <a:endParaRPr/>
          </a:p>
        </p:txBody>
      </p:sp>
      <p:sp>
        <p:nvSpPr>
          <p:cNvPr id="269" name="Google Shape;269;p35"/>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lvl="0"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1pPr>
            <a:lvl2pPr marL="0" lvl="1"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2pPr>
            <a:lvl3pPr marL="0" lvl="2"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3pPr>
            <a:lvl4pPr marL="0" lvl="3"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4pPr>
            <a:lvl5pPr marL="0" lvl="4"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5pPr>
            <a:lvl6pPr marL="0" lvl="5"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6pPr>
            <a:lvl7pPr marL="0" lvl="6"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7pPr>
            <a:lvl8pPr marL="0" lvl="7"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8pPr>
            <a:lvl9pPr marL="0" lvl="8" indent="0" algn="r" rtl="0">
              <a:lnSpc>
                <a:spcPct val="100000"/>
              </a:lnSpc>
              <a:spcBef>
                <a:spcPts val="0"/>
              </a:spcBef>
              <a:spcAft>
                <a:spcPts val="0"/>
              </a:spcAft>
              <a:buSzPts val="800"/>
              <a:buNone/>
              <a:defRPr sz="8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70" name="Google Shape;270;p35"/>
          <p:cNvPicPr preferRelativeResize="0"/>
          <p:nvPr/>
        </p:nvPicPr>
        <p:blipFill rotWithShape="1">
          <a:blip r:embed="rId2">
            <a:alphaModFix/>
          </a:blip>
          <a:srcRect/>
          <a:stretch/>
        </p:blipFill>
        <p:spPr>
          <a:xfrm>
            <a:off x="608102" y="4310828"/>
            <a:ext cx="1642551" cy="436843"/>
          </a:xfrm>
          <a:prstGeom prst="rect">
            <a:avLst/>
          </a:prstGeom>
          <a:noFill/>
          <a:ln>
            <a:noFill/>
          </a:ln>
        </p:spPr>
      </p:pic>
      <p:sp>
        <p:nvSpPr>
          <p:cNvPr id="271" name="Google Shape;271;p35"/>
          <p:cNvSpPr txBox="1"/>
          <p:nvPr/>
        </p:nvSpPr>
        <p:spPr>
          <a:xfrm>
            <a:off x="7306707" y="4459184"/>
            <a:ext cx="748800" cy="1230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 sz="800" b="0" i="0" u="none" strike="noStrike" cap="none">
                <a:solidFill>
                  <a:schemeClr val="accent1"/>
                </a:solidFill>
                <a:latin typeface="Arial"/>
                <a:ea typeface="Arial"/>
                <a:cs typeface="Arial"/>
                <a:sym typeface="Arial"/>
              </a:rPr>
              <a:t>http://affine.ai/</a:t>
            </a:r>
            <a:endParaRPr sz="1000"/>
          </a:p>
        </p:txBody>
      </p:sp>
      <p:pic>
        <p:nvPicPr>
          <p:cNvPr id="272" name="Google Shape;272;p35"/>
          <p:cNvPicPr preferRelativeResize="0"/>
          <p:nvPr/>
        </p:nvPicPr>
        <p:blipFill rotWithShape="1">
          <a:blip r:embed="rId3">
            <a:alphaModFix/>
          </a:blip>
          <a:srcRect/>
          <a:stretch/>
        </p:blipFill>
        <p:spPr>
          <a:xfrm rot="5400000" flipH="1">
            <a:off x="-2513029" y="2506819"/>
            <a:ext cx="5149710" cy="1236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theme" Target="../theme/theme2.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65"/>
        <p:cNvGrpSpPr/>
        <p:nvPr/>
      </p:nvGrpSpPr>
      <p:grpSpPr>
        <a:xfrm>
          <a:off x="0" y="0"/>
          <a:ext cx="0" cy="0"/>
          <a:chOff x="0" y="0"/>
          <a:chExt cx="0" cy="0"/>
        </a:xfrm>
      </p:grpSpPr>
      <p:sp>
        <p:nvSpPr>
          <p:cNvPr id="66" name="Google Shape;66;p15"/>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67" name="Google Shape;67;p15"/>
          <p:cNvSpPr txBox="1">
            <a:spLocks noGrp="1"/>
          </p:cNvSpPr>
          <p:nvPr>
            <p:ph type="title"/>
          </p:nvPr>
        </p:nvSpPr>
        <p:spPr>
          <a:xfrm>
            <a:off x="628651" y="274640"/>
            <a:ext cx="7886700" cy="993900"/>
          </a:xfrm>
          <a:prstGeom prst="rect">
            <a:avLst/>
          </a:prstGeom>
          <a:noFill/>
          <a:ln>
            <a:noFill/>
          </a:ln>
        </p:spPr>
        <p:txBody>
          <a:bodyPr spcFirstLastPara="1" wrap="square" lIns="68575" tIns="34275" rIns="68575" bIns="34275" anchor="ctr" anchorCtr="0">
            <a:normAutofit/>
          </a:bodyPr>
          <a:lstStyle>
            <a:lvl1pPr marR="0" lvl="0" algn="l" rtl="0">
              <a:lnSpc>
                <a:spcPct val="100000"/>
              </a:lnSpc>
              <a:spcBef>
                <a:spcPts val="0"/>
              </a:spcBef>
              <a:spcAft>
                <a:spcPts val="0"/>
              </a:spcAft>
              <a:buSzPts val="1000"/>
              <a:buNone/>
              <a:defRPr sz="2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0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0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0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0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0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0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0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000"/>
              <a:buNone/>
              <a:defRPr sz="1400" b="0" i="0" u="none" strike="noStrike" cap="none">
                <a:solidFill>
                  <a:srgbClr val="000000"/>
                </a:solidFill>
                <a:latin typeface="Arial"/>
                <a:ea typeface="Arial"/>
                <a:cs typeface="Arial"/>
                <a:sym typeface="Arial"/>
              </a:defRPr>
            </a:lvl9pPr>
          </a:lstStyle>
          <a:p>
            <a:endParaRPr/>
          </a:p>
        </p:txBody>
      </p:sp>
      <p:sp>
        <p:nvSpPr>
          <p:cNvPr id="68" name="Google Shape;68;p15"/>
          <p:cNvSpPr txBox="1">
            <a:spLocks noGrp="1"/>
          </p:cNvSpPr>
          <p:nvPr>
            <p:ph type="body" idx="1"/>
          </p:nvPr>
        </p:nvSpPr>
        <p:spPr>
          <a:xfrm>
            <a:off x="628651" y="1370013"/>
            <a:ext cx="7886700" cy="3262200"/>
          </a:xfrm>
          <a:prstGeom prst="rect">
            <a:avLst/>
          </a:prstGeom>
          <a:noFill/>
          <a:ln>
            <a:noFill/>
          </a:ln>
        </p:spPr>
        <p:txBody>
          <a:bodyPr spcFirstLastPara="1" wrap="square" lIns="68575" tIns="34275" rIns="68575" bIns="34275" anchor="t" anchorCtr="0">
            <a:normAutofit/>
          </a:bodyPr>
          <a:lstStyle>
            <a:lvl1pPr marL="457200" marR="0" lvl="0" indent="-330200" algn="l" rtl="0">
              <a:lnSpc>
                <a:spcPct val="100000"/>
              </a:lnSpc>
              <a:spcBef>
                <a:spcPts val="0"/>
              </a:spcBef>
              <a:spcAft>
                <a:spcPts val="0"/>
              </a:spcAft>
              <a:buClr>
                <a:schemeClr val="lt2"/>
              </a:buClr>
              <a:buSzPts val="1600"/>
              <a:buFont typeface="Arial"/>
              <a:buChar char="•"/>
              <a:defRPr sz="1200" b="0" i="0" u="none" strike="noStrike" cap="none">
                <a:solidFill>
                  <a:schemeClr val="lt2"/>
                </a:solidFill>
                <a:latin typeface="Arial"/>
                <a:ea typeface="Arial"/>
                <a:cs typeface="Arial"/>
                <a:sym typeface="Arial"/>
              </a:defRPr>
            </a:lvl1pPr>
            <a:lvl2pPr marL="914400" marR="0" lvl="1" indent="-304800" algn="l" rtl="0">
              <a:lnSpc>
                <a:spcPct val="100000"/>
              </a:lnSpc>
              <a:spcBef>
                <a:spcPts val="600"/>
              </a:spcBef>
              <a:spcAft>
                <a:spcPts val="0"/>
              </a:spcAft>
              <a:buClr>
                <a:schemeClr val="lt2"/>
              </a:buClr>
              <a:buSzPts val="1200"/>
              <a:buFont typeface="Courier New"/>
              <a:buChar char="o"/>
              <a:defRPr sz="1200" b="0" i="0" u="none" strike="noStrike" cap="none">
                <a:solidFill>
                  <a:schemeClr val="lt2"/>
                </a:solidFill>
                <a:latin typeface="Arial"/>
                <a:ea typeface="Arial"/>
                <a:cs typeface="Arial"/>
                <a:sym typeface="Arial"/>
              </a:defRPr>
            </a:lvl2pPr>
            <a:lvl3pPr marL="1371600" marR="0" lvl="2" indent="-304800" algn="l" rtl="0">
              <a:lnSpc>
                <a:spcPct val="100000"/>
              </a:lnSpc>
              <a:spcBef>
                <a:spcPts val="600"/>
              </a:spcBef>
              <a:spcAft>
                <a:spcPts val="0"/>
              </a:spcAft>
              <a:buClr>
                <a:schemeClr val="lt2"/>
              </a:buClr>
              <a:buSzPts val="1200"/>
              <a:buFont typeface="Noto Sans Symbols"/>
              <a:buChar char="▪"/>
              <a:defRPr sz="1200" b="0" i="0" u="none" strike="noStrike" cap="none">
                <a:solidFill>
                  <a:schemeClr val="lt2"/>
                </a:solidFill>
                <a:latin typeface="Arial"/>
                <a:ea typeface="Arial"/>
                <a:cs typeface="Arial"/>
                <a:sym typeface="Arial"/>
              </a:defRPr>
            </a:lvl3pPr>
            <a:lvl4pPr marL="1828800" marR="0" lvl="3" indent="-304800" algn="l" rtl="0">
              <a:lnSpc>
                <a:spcPct val="100000"/>
              </a:lnSpc>
              <a:spcBef>
                <a:spcPts val="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4pPr>
            <a:lvl5pPr marL="2286000" marR="0" lvl="4" indent="-304800" algn="l" rtl="0">
              <a:lnSpc>
                <a:spcPct val="100000"/>
              </a:lnSpc>
              <a:spcBef>
                <a:spcPts val="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5pPr>
            <a:lvl6pPr marL="2743200" marR="0" lvl="5" indent="-228600" algn="l" rtl="0">
              <a:lnSpc>
                <a:spcPct val="100000"/>
              </a:lnSpc>
              <a:spcBef>
                <a:spcPts val="600"/>
              </a:spcBef>
              <a:spcAft>
                <a:spcPts val="0"/>
              </a:spcAft>
              <a:buSzPts val="10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0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0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000"/>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78"/>
          <p:cNvSpPr txBox="1">
            <a:spLocks noGrp="1"/>
          </p:cNvSpPr>
          <p:nvPr>
            <p:ph type="ctrTitle"/>
          </p:nvPr>
        </p:nvSpPr>
        <p:spPr>
          <a:xfrm>
            <a:off x="226003" y="1506737"/>
            <a:ext cx="5114400" cy="1565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Clr>
                <a:srgbClr val="272034"/>
              </a:buClr>
              <a:buSzPts val="3600"/>
              <a:buNone/>
            </a:pPr>
            <a:r>
              <a:rPr lang="en" sz="3000" dirty="0"/>
              <a:t>Exploring MAB and Bayesian for A/B Testing </a:t>
            </a:r>
            <a:endParaRPr sz="3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21" name="Google Shape;721;p81"/>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p>
            <a:pPr marL="0" lvl="0" indent="0" algn="r" rtl="0">
              <a:lnSpc>
                <a:spcPct val="100000"/>
              </a:lnSpc>
              <a:spcBef>
                <a:spcPts val="0"/>
              </a:spcBef>
              <a:spcAft>
                <a:spcPts val="0"/>
              </a:spcAft>
              <a:buSzPts val="700"/>
              <a:buNone/>
            </a:pPr>
            <a:fld id="{00000000-1234-1234-1234-123412341234}" type="slidenum">
              <a:rPr lang="en"/>
              <a:t>10</a:t>
            </a:fld>
            <a:endParaRPr/>
          </a:p>
        </p:txBody>
      </p:sp>
      <p:sp>
        <p:nvSpPr>
          <p:cNvPr id="722" name="Google Shape;722;p81"/>
          <p:cNvSpPr txBox="1"/>
          <p:nvPr/>
        </p:nvSpPr>
        <p:spPr>
          <a:xfrm>
            <a:off x="126304" y="203164"/>
            <a:ext cx="9017700" cy="572700"/>
          </a:xfrm>
          <a:prstGeom prst="rect">
            <a:avLst/>
          </a:prstGeom>
          <a:noFill/>
          <a:ln>
            <a:noFill/>
          </a:ln>
        </p:spPr>
        <p:txBody>
          <a:bodyPr spcFirstLastPara="1" wrap="square" lIns="91400" tIns="91400" rIns="91400" bIns="91400" anchor="t" anchorCtr="0">
            <a:normAutofit/>
          </a:bodyPr>
          <a:lstStyle/>
          <a:p>
            <a:pPr marL="0" marR="0" lvl="0" indent="0" algn="l" rtl="0">
              <a:lnSpc>
                <a:spcPct val="100000"/>
              </a:lnSpc>
              <a:spcBef>
                <a:spcPts val="0"/>
              </a:spcBef>
              <a:spcAft>
                <a:spcPts val="0"/>
              </a:spcAft>
              <a:buClr>
                <a:srgbClr val="000000"/>
              </a:buClr>
              <a:buSzPts val="2100"/>
              <a:buFont typeface="Arial"/>
              <a:buNone/>
            </a:pPr>
            <a:r>
              <a:rPr lang="en" sz="1800" i="0" u="none" strike="noStrike" cap="none" dirty="0">
                <a:solidFill>
                  <a:schemeClr val="lt1"/>
                </a:solidFill>
              </a:rPr>
              <a:t>Use Cases</a:t>
            </a:r>
            <a:endParaRPr sz="1000" dirty="0"/>
          </a:p>
        </p:txBody>
      </p:sp>
      <p:sp>
        <p:nvSpPr>
          <p:cNvPr id="723" name="Google Shape;723;p81"/>
          <p:cNvSpPr txBox="1"/>
          <p:nvPr/>
        </p:nvSpPr>
        <p:spPr>
          <a:xfrm>
            <a:off x="8472467" y="4842121"/>
            <a:ext cx="548700" cy="393600"/>
          </a:xfrm>
          <a:prstGeom prst="rect">
            <a:avLst/>
          </a:prstGeom>
          <a:noFill/>
          <a:ln>
            <a:noFill/>
          </a:ln>
        </p:spPr>
        <p:txBody>
          <a:bodyPr spcFirstLastPara="1" wrap="square" lIns="68575" tIns="68575" rIns="68575" bIns="68575" anchor="ctr" anchorCtr="0">
            <a:norm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 sz="800" b="0" i="0" u="none" strike="noStrike" cap="none">
                <a:solidFill>
                  <a:srgbClr val="202729"/>
                </a:solidFill>
                <a:latin typeface="Arial"/>
                <a:ea typeface="Arial"/>
                <a:cs typeface="Arial"/>
                <a:sym typeface="Arial"/>
              </a:rPr>
              <a:t>10</a:t>
            </a:fld>
            <a:endParaRPr sz="800" b="0" i="0" u="none" strike="noStrike" cap="none">
              <a:solidFill>
                <a:srgbClr val="202729"/>
              </a:solidFill>
              <a:latin typeface="Arial"/>
              <a:ea typeface="Arial"/>
              <a:cs typeface="Arial"/>
              <a:sym typeface="Arial"/>
            </a:endParaRPr>
          </a:p>
        </p:txBody>
      </p:sp>
      <p:sp>
        <p:nvSpPr>
          <p:cNvPr id="715" name="Google Shape;710;p80">
            <a:extLst>
              <a:ext uri="{FF2B5EF4-FFF2-40B4-BE49-F238E27FC236}">
                <a16:creationId xmlns:a16="http://schemas.microsoft.com/office/drawing/2014/main" id="{CB70A82B-1AEA-03CF-9CDA-CACE9D50EE27}"/>
              </a:ext>
            </a:extLst>
          </p:cNvPr>
          <p:cNvSpPr/>
          <p:nvPr/>
        </p:nvSpPr>
        <p:spPr>
          <a:xfrm>
            <a:off x="457250" y="1069217"/>
            <a:ext cx="7772351" cy="3005065"/>
          </a:xfrm>
          <a:prstGeom prst="rect">
            <a:avLst/>
          </a:prstGeom>
          <a:noFill/>
          <a:ln>
            <a:noFill/>
          </a:ln>
        </p:spPr>
        <p:txBody>
          <a:bodyPr spcFirstLastPara="1" wrap="square" lIns="68575" tIns="34275" rIns="68575" bIns="34275" anchor="t" anchorCtr="0">
            <a:noAutofit/>
          </a:bodyPr>
          <a:lstStyle/>
          <a:p>
            <a:pPr algn="l"/>
            <a:r>
              <a:rPr lang="en-US" sz="1200" b="0" i="0" dirty="0">
                <a:solidFill>
                  <a:schemeClr val="tx1"/>
                </a:solidFill>
                <a:effectLst/>
                <a:latin typeface="+mn-lt"/>
              </a:rPr>
              <a:t>MAB is an optimization algorithm that maximizes a given metric .There’s no intermediate stage of interpretation and analysis as the MAB algorithm is adjusting traffic automatically.</a:t>
            </a:r>
          </a:p>
          <a:p>
            <a:pPr algn="l"/>
            <a:endParaRPr lang="en-US" sz="1200" dirty="0">
              <a:solidFill>
                <a:schemeClr val="tx1"/>
              </a:solidFill>
              <a:latin typeface="+mn-lt"/>
            </a:endParaRPr>
          </a:p>
          <a:p>
            <a:pPr marL="171450" indent="-171450" algn="l">
              <a:buFont typeface="Arial" panose="020B0604020202020204" pitchFamily="34" charset="0"/>
              <a:buChar char="•"/>
            </a:pPr>
            <a:r>
              <a:rPr lang="en-US" sz="1200" dirty="0">
                <a:solidFill>
                  <a:schemeClr val="tx1"/>
                </a:solidFill>
                <a:latin typeface="+mn-lt"/>
              </a:rPr>
              <a:t>Objective is to maximize conversion in less time with less data. For example, if you’re testing creatives with new features dedicated to Halloween or Christmas and offer some bonuses to users who will download your game or app during this period, you don’t have much time for gathering statistically significant results, so it is better to resort to MAB.</a:t>
            </a:r>
          </a:p>
          <a:p>
            <a:pPr algn="l"/>
            <a:endParaRPr lang="en-US" sz="1200" b="0" i="0" dirty="0">
              <a:solidFill>
                <a:schemeClr val="tx1"/>
              </a:solidFill>
              <a:effectLst/>
              <a:latin typeface="+mn-lt"/>
            </a:endParaRPr>
          </a:p>
          <a:p>
            <a:pPr marL="171450" indent="-171450" algn="l">
              <a:buFont typeface="Arial" panose="020B0604020202020204" pitchFamily="34" charset="0"/>
              <a:buChar char="•"/>
            </a:pPr>
            <a:r>
              <a:rPr lang="en-US" sz="1200" b="0" i="0" dirty="0">
                <a:solidFill>
                  <a:schemeClr val="tx1"/>
                </a:solidFill>
                <a:effectLst/>
                <a:latin typeface="+mn-lt"/>
              </a:rPr>
              <a:t>Objective is to maximize conversion even while testing . For example, imagine you’re selling diamonds (or a car) online. Each lost conversion is probably worth thousands of dollars in lost opportunity . In that case, MAB’s focus on maximizing conversions is a perfect fit for your website optimization needs.</a:t>
            </a:r>
          </a:p>
          <a:p>
            <a:pPr marL="171450" indent="-171450" algn="l">
              <a:buFont typeface="Arial" panose="020B0604020202020204" pitchFamily="34" charset="0"/>
              <a:buChar char="•"/>
            </a:pPr>
            <a:endParaRPr lang="en-US" sz="1200" dirty="0">
              <a:solidFill>
                <a:schemeClr val="tx1"/>
              </a:solidFill>
              <a:latin typeface="+mn-lt"/>
            </a:endParaRPr>
          </a:p>
          <a:p>
            <a:pPr marL="171450" indent="-171450" algn="l">
              <a:buFont typeface="Arial" panose="020B0604020202020204" pitchFamily="34" charset="0"/>
              <a:buChar char="•"/>
            </a:pPr>
            <a:endParaRPr lang="en-US" sz="1200" b="0" i="0" dirty="0">
              <a:solidFill>
                <a:schemeClr val="tx1"/>
              </a:solidFill>
              <a:effectLst/>
              <a:latin typeface="+mn-lt"/>
            </a:endParaRPr>
          </a:p>
        </p:txBody>
      </p:sp>
    </p:spTree>
    <p:extLst>
      <p:ext uri="{BB962C8B-B14F-4D97-AF65-F5344CB8AC3E}">
        <p14:creationId xmlns:p14="http://schemas.microsoft.com/office/powerpoint/2010/main" val="3246309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21" name="Google Shape;721;p81"/>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p>
            <a:pPr marL="0" lvl="0" indent="0" algn="r" rtl="0">
              <a:lnSpc>
                <a:spcPct val="100000"/>
              </a:lnSpc>
              <a:spcBef>
                <a:spcPts val="0"/>
              </a:spcBef>
              <a:spcAft>
                <a:spcPts val="0"/>
              </a:spcAft>
              <a:buSzPts val="700"/>
              <a:buNone/>
            </a:pPr>
            <a:fld id="{00000000-1234-1234-1234-123412341234}" type="slidenum">
              <a:rPr lang="en"/>
              <a:t>11</a:t>
            </a:fld>
            <a:endParaRPr/>
          </a:p>
        </p:txBody>
      </p:sp>
      <p:sp>
        <p:nvSpPr>
          <p:cNvPr id="722" name="Google Shape;722;p81"/>
          <p:cNvSpPr txBox="1"/>
          <p:nvPr/>
        </p:nvSpPr>
        <p:spPr>
          <a:xfrm>
            <a:off x="126304" y="203164"/>
            <a:ext cx="9017700" cy="572700"/>
          </a:xfrm>
          <a:prstGeom prst="rect">
            <a:avLst/>
          </a:prstGeom>
          <a:noFill/>
          <a:ln>
            <a:noFill/>
          </a:ln>
        </p:spPr>
        <p:txBody>
          <a:bodyPr spcFirstLastPara="1" wrap="square" lIns="91400" tIns="91400" rIns="91400" bIns="91400" anchor="t" anchorCtr="0">
            <a:normAutofit/>
          </a:bodyPr>
          <a:lstStyle/>
          <a:p>
            <a:pPr marL="0" marR="0" lvl="0" indent="0" algn="l" rtl="0">
              <a:lnSpc>
                <a:spcPct val="100000"/>
              </a:lnSpc>
              <a:spcBef>
                <a:spcPts val="0"/>
              </a:spcBef>
              <a:spcAft>
                <a:spcPts val="0"/>
              </a:spcAft>
              <a:buClr>
                <a:srgbClr val="000000"/>
              </a:buClr>
              <a:buSzPts val="2100"/>
              <a:buFont typeface="Arial"/>
              <a:buNone/>
            </a:pPr>
            <a:r>
              <a:rPr lang="en" sz="1800" dirty="0">
                <a:solidFill>
                  <a:schemeClr val="lt1"/>
                </a:solidFill>
              </a:rPr>
              <a:t>MAB A/B testing Pros and Cons </a:t>
            </a:r>
            <a:endParaRPr sz="1000" dirty="0"/>
          </a:p>
        </p:txBody>
      </p:sp>
      <p:sp>
        <p:nvSpPr>
          <p:cNvPr id="723" name="Google Shape;723;p81"/>
          <p:cNvSpPr txBox="1"/>
          <p:nvPr/>
        </p:nvSpPr>
        <p:spPr>
          <a:xfrm>
            <a:off x="8472467" y="4842121"/>
            <a:ext cx="548700" cy="393600"/>
          </a:xfrm>
          <a:prstGeom prst="rect">
            <a:avLst/>
          </a:prstGeom>
          <a:noFill/>
          <a:ln>
            <a:noFill/>
          </a:ln>
        </p:spPr>
        <p:txBody>
          <a:bodyPr spcFirstLastPara="1" wrap="square" lIns="68575" tIns="68575" rIns="68575" bIns="68575" anchor="ctr" anchorCtr="0">
            <a:norm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 sz="800" b="0" i="0" u="none" strike="noStrike" cap="none">
                <a:solidFill>
                  <a:srgbClr val="202729"/>
                </a:solidFill>
                <a:latin typeface="Arial"/>
                <a:ea typeface="Arial"/>
                <a:cs typeface="Arial"/>
                <a:sym typeface="Arial"/>
              </a:rPr>
              <a:t>11</a:t>
            </a:fld>
            <a:endParaRPr sz="800" b="0" i="0" u="none" strike="noStrike" cap="none">
              <a:solidFill>
                <a:srgbClr val="202729"/>
              </a:solidFill>
              <a:latin typeface="Arial"/>
              <a:ea typeface="Arial"/>
              <a:cs typeface="Arial"/>
              <a:sym typeface="Arial"/>
            </a:endParaRPr>
          </a:p>
        </p:txBody>
      </p:sp>
      <p:graphicFrame>
        <p:nvGraphicFramePr>
          <p:cNvPr id="2" name="Google Shape;476;p34">
            <a:extLst>
              <a:ext uri="{FF2B5EF4-FFF2-40B4-BE49-F238E27FC236}">
                <a16:creationId xmlns:a16="http://schemas.microsoft.com/office/drawing/2014/main" id="{79EFCC3F-6AD4-F870-4A3F-DDF7FC1E41F4}"/>
              </a:ext>
            </a:extLst>
          </p:cNvPr>
          <p:cNvGraphicFramePr/>
          <p:nvPr>
            <p:extLst>
              <p:ext uri="{D42A27DB-BD31-4B8C-83A1-F6EECF244321}">
                <p14:modId xmlns:p14="http://schemas.microsoft.com/office/powerpoint/2010/main" val="3191790965"/>
              </p:ext>
            </p:extLst>
          </p:nvPr>
        </p:nvGraphicFramePr>
        <p:xfrm>
          <a:off x="485316" y="1177431"/>
          <a:ext cx="8173368" cy="2558959"/>
        </p:xfrm>
        <a:graphic>
          <a:graphicData uri="http://schemas.openxmlformats.org/drawingml/2006/table">
            <a:tbl>
              <a:tblPr firstRow="1" bandRow="1">
                <a:noFill/>
              </a:tblPr>
              <a:tblGrid>
                <a:gridCol w="4086684">
                  <a:extLst>
                    <a:ext uri="{9D8B030D-6E8A-4147-A177-3AD203B41FA5}">
                      <a16:colId xmlns:a16="http://schemas.microsoft.com/office/drawing/2014/main" val="20000"/>
                    </a:ext>
                  </a:extLst>
                </a:gridCol>
                <a:gridCol w="4086684">
                  <a:extLst>
                    <a:ext uri="{9D8B030D-6E8A-4147-A177-3AD203B41FA5}">
                      <a16:colId xmlns:a16="http://schemas.microsoft.com/office/drawing/2014/main" val="20001"/>
                    </a:ext>
                  </a:extLst>
                </a:gridCol>
              </a:tblGrid>
              <a:tr h="371458">
                <a:tc>
                  <a:txBody>
                    <a:bodyPr/>
                    <a:lstStyle/>
                    <a:p>
                      <a:pPr marL="0" marR="0" lvl="0" indent="0" algn="ctr" rtl="0">
                        <a:lnSpc>
                          <a:spcPct val="100000"/>
                        </a:lnSpc>
                        <a:spcBef>
                          <a:spcPts val="0"/>
                        </a:spcBef>
                        <a:spcAft>
                          <a:spcPts val="0"/>
                        </a:spcAft>
                        <a:buNone/>
                      </a:pPr>
                      <a:r>
                        <a:rPr lang="en-US" sz="1400" b="1" u="none" strike="noStrike" cap="none" dirty="0">
                          <a:latin typeface="+mn-lt"/>
                          <a:ea typeface="Calibri"/>
                          <a:cs typeface="Calibri"/>
                          <a:sym typeface="Calibri"/>
                        </a:rPr>
                        <a:t>Pros</a:t>
                      </a:r>
                      <a:endParaRPr sz="1400" b="1" dirty="0">
                        <a:latin typeface="+mn-lt"/>
                        <a:ea typeface="Calibri"/>
                        <a:cs typeface="Calibri"/>
                        <a:sym typeface="Calibri"/>
                      </a:endParaRPr>
                    </a:p>
                  </a:txBody>
                  <a:tcPr marL="91450" marR="91450" marT="45725" marB="45725"/>
                </a:tc>
                <a:tc>
                  <a:txBody>
                    <a:bodyPr/>
                    <a:lstStyle/>
                    <a:p>
                      <a:pPr marL="0" marR="0" lvl="0" indent="0" algn="ctr" rtl="0">
                        <a:lnSpc>
                          <a:spcPct val="100000"/>
                        </a:lnSpc>
                        <a:spcBef>
                          <a:spcPts val="0"/>
                        </a:spcBef>
                        <a:spcAft>
                          <a:spcPts val="0"/>
                        </a:spcAft>
                        <a:buNone/>
                      </a:pPr>
                      <a:r>
                        <a:rPr lang="en-US" sz="1400" b="1" u="none" strike="noStrike" cap="none" dirty="0">
                          <a:latin typeface="+mn-lt"/>
                          <a:ea typeface="Calibri"/>
                          <a:cs typeface="Calibri"/>
                          <a:sym typeface="Calibri"/>
                        </a:rPr>
                        <a:t>Cons</a:t>
                      </a:r>
                      <a:endParaRPr sz="1400" b="1" dirty="0">
                        <a:latin typeface="+mn-lt"/>
                        <a:ea typeface="Calibri"/>
                        <a:cs typeface="Calibri"/>
                        <a:sym typeface="Calibri"/>
                      </a:endParaRPr>
                    </a:p>
                  </a:txBody>
                  <a:tcPr marL="91450" marR="91450" marT="45725" marB="45725"/>
                </a:tc>
                <a:extLst>
                  <a:ext uri="{0D108BD9-81ED-4DB2-BD59-A6C34878D82A}">
                    <a16:rowId xmlns:a16="http://schemas.microsoft.com/office/drawing/2014/main" val="10000"/>
                  </a:ext>
                </a:extLst>
              </a:tr>
              <a:tr h="450111">
                <a:tc>
                  <a:txBody>
                    <a:bodyPr/>
                    <a:lstStyle/>
                    <a:p>
                      <a:pPr fontAlgn="base"/>
                      <a:r>
                        <a:rPr lang="en-US" sz="1200" b="0" i="0" u="none" strike="noStrike" cap="none" dirty="0">
                          <a:solidFill>
                            <a:schemeClr val="tx1"/>
                          </a:solidFill>
                          <a:effectLst/>
                          <a:latin typeface="+mn-lt"/>
                          <a:ea typeface="+mn-ea"/>
                          <a:cs typeface="+mn-cs"/>
                          <a:sym typeface="Arial"/>
                        </a:rPr>
                        <a:t>Trade-off between exploration and exploitation , that is along with exploring the best arm in long term it also reduces the loss incurred during test.</a:t>
                      </a:r>
                    </a:p>
                  </a:txBody>
                  <a:tcPr marL="91450" marR="91450" marT="45725" marB="45725"/>
                </a:tc>
                <a:tc>
                  <a:txBody>
                    <a:bodyPr/>
                    <a:lstStyle/>
                    <a:p>
                      <a:pPr marL="0" marR="0" lvl="0" indent="0" algn="l" rtl="0">
                        <a:lnSpc>
                          <a:spcPct val="100000"/>
                        </a:lnSpc>
                        <a:spcBef>
                          <a:spcPts val="0"/>
                        </a:spcBef>
                        <a:spcAft>
                          <a:spcPts val="0"/>
                        </a:spcAft>
                        <a:buNone/>
                      </a:pPr>
                      <a:r>
                        <a:rPr lang="en-US" sz="1200" dirty="0">
                          <a:latin typeface="+mn-lt"/>
                          <a:ea typeface="Calibri"/>
                          <a:cs typeface="Calibri"/>
                          <a:sym typeface="Calibri"/>
                        </a:rPr>
                        <a:t>Relatively slower to reach statistical significance</a:t>
                      </a:r>
                      <a:endParaRPr sz="1200" dirty="0">
                        <a:latin typeface="+mn-lt"/>
                        <a:ea typeface="Calibri"/>
                        <a:cs typeface="Calibri"/>
                        <a:sym typeface="Calibri"/>
                      </a:endParaRPr>
                    </a:p>
                  </a:txBody>
                  <a:tcPr marL="91450" marR="91450" marT="45725" marB="45725"/>
                </a:tc>
                <a:extLst>
                  <a:ext uri="{0D108BD9-81ED-4DB2-BD59-A6C34878D82A}">
                    <a16:rowId xmlns:a16="http://schemas.microsoft.com/office/drawing/2014/main" val="10001"/>
                  </a:ext>
                </a:extLst>
              </a:tr>
              <a:tr h="635447">
                <a:tc>
                  <a:txBody>
                    <a:bodyPr/>
                    <a:lstStyle/>
                    <a:p>
                      <a:r>
                        <a:rPr lang="en-US" sz="1200" b="0" i="0" u="none" strike="noStrike" cap="none" dirty="0">
                          <a:solidFill>
                            <a:schemeClr val="tx1"/>
                          </a:solidFill>
                          <a:effectLst/>
                          <a:latin typeface="+mn-lt"/>
                          <a:ea typeface="+mn-ea"/>
                          <a:cs typeface="+mn-cs"/>
                          <a:sym typeface="Arial"/>
                        </a:rPr>
                        <a:t>It doesn’t require large sample size to initialize  and learning of the model is faster .</a:t>
                      </a:r>
                    </a:p>
                  </a:txBody>
                  <a:tcPr marL="91450" marR="91450" marT="45725" marB="45725"/>
                </a:tc>
                <a:tc>
                  <a:txBody>
                    <a:bodyPr/>
                    <a:lstStyle/>
                    <a:p>
                      <a:pPr marL="0" marR="0" lvl="0" indent="0" algn="l" rtl="0">
                        <a:lnSpc>
                          <a:spcPct val="100000"/>
                        </a:lnSpc>
                        <a:spcBef>
                          <a:spcPts val="0"/>
                        </a:spcBef>
                        <a:spcAft>
                          <a:spcPts val="0"/>
                        </a:spcAft>
                        <a:buNone/>
                      </a:pPr>
                      <a:r>
                        <a:rPr lang="en-US" sz="1200" dirty="0">
                          <a:latin typeface="+mn-lt"/>
                          <a:ea typeface="Calibri"/>
                          <a:cs typeface="Calibri"/>
                          <a:sym typeface="Calibri"/>
                        </a:rPr>
                        <a:t>It is a continuous process without any intermediate analysis  and doesn’t provide options to take decisions manually .</a:t>
                      </a:r>
                      <a:endParaRPr sz="1200" dirty="0">
                        <a:latin typeface="+mn-lt"/>
                        <a:ea typeface="Calibri"/>
                        <a:cs typeface="Calibri"/>
                        <a:sym typeface="Calibri"/>
                      </a:endParaRPr>
                    </a:p>
                  </a:txBody>
                  <a:tcPr marL="91450" marR="91450" marT="45725" marB="45725"/>
                </a:tc>
                <a:extLst>
                  <a:ext uri="{0D108BD9-81ED-4DB2-BD59-A6C34878D82A}">
                    <a16:rowId xmlns:a16="http://schemas.microsoft.com/office/drawing/2014/main" val="10002"/>
                  </a:ext>
                </a:extLst>
              </a:tr>
              <a:tr h="450111">
                <a:tc>
                  <a:txBody>
                    <a:bodyPr/>
                    <a:lstStyle/>
                    <a:p>
                      <a:pPr marL="0" marR="0" lvl="0" indent="0" algn="l" rtl="0">
                        <a:lnSpc>
                          <a:spcPct val="100000"/>
                        </a:lnSpc>
                        <a:spcBef>
                          <a:spcPts val="0"/>
                        </a:spcBef>
                        <a:spcAft>
                          <a:spcPts val="0"/>
                        </a:spcAft>
                        <a:buNone/>
                      </a:pPr>
                      <a:r>
                        <a:rPr lang="en-US" sz="1200" u="none" strike="noStrike" cap="none" dirty="0">
                          <a:latin typeface="+mn-lt"/>
                          <a:ea typeface="Calibri"/>
                          <a:cs typeface="Calibri"/>
                          <a:sym typeface="Calibri"/>
                        </a:rPr>
                        <a:t>It can evaluate multiple variants at a time.</a:t>
                      </a:r>
                      <a:endParaRPr sz="1200" dirty="0">
                        <a:latin typeface="+mn-lt"/>
                        <a:ea typeface="Calibri"/>
                        <a:cs typeface="Calibri"/>
                        <a:sym typeface="Calibri"/>
                      </a:endParaRPr>
                    </a:p>
                  </a:txBody>
                  <a:tcPr marL="91450" marR="91450" marT="45725" marB="45725"/>
                </a:tc>
                <a:tc>
                  <a:txBody>
                    <a:bodyPr/>
                    <a:lstStyle/>
                    <a:p>
                      <a:pPr marL="0" marR="0" lvl="0" indent="0" algn="l" rtl="0">
                        <a:lnSpc>
                          <a:spcPct val="100000"/>
                        </a:lnSpc>
                        <a:spcBef>
                          <a:spcPts val="0"/>
                        </a:spcBef>
                        <a:spcAft>
                          <a:spcPts val="0"/>
                        </a:spcAft>
                        <a:buNone/>
                      </a:pPr>
                      <a:endParaRPr sz="1200" u="none" strike="noStrike" cap="none" dirty="0">
                        <a:latin typeface="+mn-lt"/>
                        <a:ea typeface="Calibri"/>
                        <a:cs typeface="Calibri"/>
                        <a:sym typeface="Calibri"/>
                      </a:endParaRPr>
                    </a:p>
                  </a:txBody>
                  <a:tcPr marL="91450" marR="91450" marT="45725" marB="45725"/>
                </a:tc>
                <a:extLst>
                  <a:ext uri="{0D108BD9-81ED-4DB2-BD59-A6C34878D82A}">
                    <a16:rowId xmlns:a16="http://schemas.microsoft.com/office/drawing/2014/main" val="10003"/>
                  </a:ext>
                </a:extLst>
              </a:tr>
              <a:tr h="450111">
                <a:tc>
                  <a:txBody>
                    <a:bodyPr/>
                    <a:lstStyle/>
                    <a:p>
                      <a:pPr marL="0" marR="0" lvl="0" indent="0" algn="l" rtl="0">
                        <a:lnSpc>
                          <a:spcPct val="100000"/>
                        </a:lnSpc>
                        <a:spcBef>
                          <a:spcPts val="0"/>
                        </a:spcBef>
                        <a:spcAft>
                          <a:spcPts val="0"/>
                        </a:spcAft>
                        <a:buNone/>
                      </a:pPr>
                      <a:r>
                        <a:rPr lang="en-US" sz="1200" dirty="0">
                          <a:latin typeface="+mn-lt"/>
                          <a:ea typeface="Calibri"/>
                          <a:cs typeface="Calibri"/>
                          <a:sym typeface="Calibri"/>
                        </a:rPr>
                        <a:t>It can act as an extension of Bayesian A/B testing where posterior distribution is improved with each time step .</a:t>
                      </a:r>
                      <a:endParaRPr sz="1200" dirty="0">
                        <a:latin typeface="+mn-lt"/>
                        <a:ea typeface="Calibri"/>
                        <a:cs typeface="Calibri"/>
                        <a:sym typeface="Calibri"/>
                      </a:endParaRPr>
                    </a:p>
                  </a:txBody>
                  <a:tcPr marL="91450" marR="91450" marT="45725" marB="45725"/>
                </a:tc>
                <a:tc>
                  <a:txBody>
                    <a:bodyPr/>
                    <a:lstStyle/>
                    <a:p>
                      <a:pPr marL="0" marR="0" lvl="0" indent="0" algn="l" rtl="0">
                        <a:lnSpc>
                          <a:spcPct val="100000"/>
                        </a:lnSpc>
                        <a:spcBef>
                          <a:spcPts val="0"/>
                        </a:spcBef>
                        <a:spcAft>
                          <a:spcPts val="0"/>
                        </a:spcAft>
                        <a:buNone/>
                      </a:pPr>
                      <a:endParaRPr sz="1200" u="none" strike="noStrike" cap="none" dirty="0">
                        <a:latin typeface="+mn-lt"/>
                        <a:ea typeface="Calibri"/>
                        <a:cs typeface="Calibri"/>
                        <a:sym typeface="Calibri"/>
                      </a:endParaRPr>
                    </a:p>
                  </a:txBody>
                  <a:tcPr marL="91450" marR="91450" marT="45725" marB="45725"/>
                </a:tc>
                <a:extLst>
                  <a:ext uri="{0D108BD9-81ED-4DB2-BD59-A6C34878D82A}">
                    <a16:rowId xmlns:a16="http://schemas.microsoft.com/office/drawing/2014/main" val="749215366"/>
                  </a:ext>
                </a:extLst>
              </a:tr>
            </a:tbl>
          </a:graphicData>
        </a:graphic>
      </p:graphicFrame>
    </p:spTree>
    <p:extLst>
      <p:ext uri="{BB962C8B-B14F-4D97-AF65-F5344CB8AC3E}">
        <p14:creationId xmlns:p14="http://schemas.microsoft.com/office/powerpoint/2010/main" val="20426297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sp>
        <p:nvSpPr>
          <p:cNvPr id="1202" name="Google Shape;1202;p102"/>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p>
            <a:pPr marL="0" lvl="0" indent="0" algn="r" rtl="0">
              <a:lnSpc>
                <a:spcPct val="100000"/>
              </a:lnSpc>
              <a:spcBef>
                <a:spcPts val="0"/>
              </a:spcBef>
              <a:spcAft>
                <a:spcPts val="0"/>
              </a:spcAft>
              <a:buSzPts val="700"/>
              <a:buNone/>
            </a:pPr>
            <a:fld id="{00000000-1234-1234-1234-123412341234}" type="slidenum">
              <a:rPr lang="en"/>
              <a:t>12</a:t>
            </a:fld>
            <a:endParaRPr/>
          </a:p>
        </p:txBody>
      </p:sp>
      <p:sp>
        <p:nvSpPr>
          <p:cNvPr id="1203" name="Google Shape;1203;p102"/>
          <p:cNvSpPr txBox="1">
            <a:spLocks noGrp="1"/>
          </p:cNvSpPr>
          <p:nvPr>
            <p:ph type="title"/>
          </p:nvPr>
        </p:nvSpPr>
        <p:spPr>
          <a:xfrm>
            <a:off x="311700" y="127987"/>
            <a:ext cx="8510400" cy="572700"/>
          </a:xfrm>
          <a:prstGeom prst="rect">
            <a:avLst/>
          </a:prstGeom>
          <a:noFill/>
          <a:ln>
            <a:noFill/>
          </a:ln>
        </p:spPr>
        <p:txBody>
          <a:bodyPr spcFirstLastPara="1" wrap="square" lIns="68575" tIns="68575" rIns="68575" bIns="68575" anchor="ctr" anchorCtr="0">
            <a:normAutofit/>
          </a:bodyPr>
          <a:lstStyle/>
          <a:p>
            <a:pPr marL="0" lvl="0" indent="0" algn="l" rtl="0">
              <a:lnSpc>
                <a:spcPct val="100000"/>
              </a:lnSpc>
              <a:spcBef>
                <a:spcPts val="0"/>
              </a:spcBef>
              <a:spcAft>
                <a:spcPts val="0"/>
              </a:spcAft>
              <a:buSzPts val="2100"/>
              <a:buNone/>
            </a:pPr>
            <a:r>
              <a:rPr lang="en" sz="2200" b="1"/>
              <a:t>Future Work</a:t>
            </a:r>
            <a:endParaRPr sz="2200" b="1"/>
          </a:p>
        </p:txBody>
      </p:sp>
      <p:sp>
        <p:nvSpPr>
          <p:cNvPr id="1204" name="Google Shape;1204;p102"/>
          <p:cNvSpPr txBox="1"/>
          <p:nvPr/>
        </p:nvSpPr>
        <p:spPr>
          <a:xfrm>
            <a:off x="311700" y="1002215"/>
            <a:ext cx="8384100" cy="3085430"/>
          </a:xfrm>
          <a:prstGeom prst="rect">
            <a:avLst/>
          </a:prstGeom>
          <a:noFill/>
          <a:ln>
            <a:noFill/>
          </a:ln>
        </p:spPr>
        <p:txBody>
          <a:bodyPr spcFirstLastPara="1" wrap="square" lIns="68575" tIns="34275" rIns="68575" bIns="34275" anchor="t" anchorCtr="0">
            <a:spAutoFit/>
          </a:bodyPr>
          <a:lstStyle/>
          <a:p>
            <a:pPr marL="254000" marR="0" lvl="0" indent="-254000" algn="l" rtl="0">
              <a:lnSpc>
                <a:spcPct val="100000"/>
              </a:lnSpc>
              <a:spcBef>
                <a:spcPts val="0"/>
              </a:spcBef>
              <a:spcAft>
                <a:spcPts val="0"/>
              </a:spcAft>
              <a:buClr>
                <a:srgbClr val="000000"/>
              </a:buClr>
              <a:buSzPts val="1400"/>
              <a:buFont typeface="Arial"/>
              <a:buChar char="•"/>
            </a:pPr>
            <a:r>
              <a:rPr lang="en-US" sz="1400" b="0" i="0" u="none" strike="noStrike" cap="none" dirty="0">
                <a:solidFill>
                  <a:srgbClr val="000000"/>
                </a:solidFill>
                <a:latin typeface="Arial"/>
                <a:ea typeface="Arial"/>
                <a:cs typeface="Arial"/>
                <a:sym typeface="Arial"/>
              </a:rPr>
              <a:t>Testing MAB with larger time steps</a:t>
            </a:r>
          </a:p>
          <a:p>
            <a:pPr marL="254000" marR="0" lvl="0" indent="-254000" algn="l" rtl="0">
              <a:lnSpc>
                <a:spcPct val="100000"/>
              </a:lnSpc>
              <a:spcBef>
                <a:spcPts val="0"/>
              </a:spcBef>
              <a:spcAft>
                <a:spcPts val="0"/>
              </a:spcAft>
              <a:buClr>
                <a:srgbClr val="000000"/>
              </a:buClr>
              <a:buSzPts val="1400"/>
              <a:buFont typeface="Arial"/>
              <a:buChar char="•"/>
            </a:pPr>
            <a:r>
              <a:rPr lang="en-US" sz="1400" b="0" i="0" u="none" strike="noStrike" cap="none" dirty="0">
                <a:solidFill>
                  <a:srgbClr val="000000"/>
                </a:solidFill>
                <a:latin typeface="Arial"/>
                <a:ea typeface="Arial"/>
                <a:cs typeface="Arial"/>
                <a:sym typeface="Arial"/>
              </a:rPr>
              <a:t>Testing MAB with more than 2 variants and different scenario with different metrices.</a:t>
            </a:r>
          </a:p>
          <a:p>
            <a:pPr marL="254000" marR="0" lvl="0" indent="-254000" algn="l" rtl="0">
              <a:lnSpc>
                <a:spcPct val="100000"/>
              </a:lnSpc>
              <a:spcBef>
                <a:spcPts val="0"/>
              </a:spcBef>
              <a:spcAft>
                <a:spcPts val="0"/>
              </a:spcAft>
              <a:buClr>
                <a:srgbClr val="000000"/>
              </a:buClr>
              <a:buSzPts val="1400"/>
              <a:buFont typeface="Arial"/>
              <a:buChar char="•"/>
            </a:pPr>
            <a:r>
              <a:rPr lang="en-US" dirty="0"/>
              <a:t>Simulating Bayesian as in MAB with manual progressive change is traffic distribution.</a:t>
            </a:r>
            <a:endParaRPr lang="en-US" sz="1400" b="0" i="0" u="none" strike="noStrike" cap="none" dirty="0">
              <a:solidFill>
                <a:srgbClr val="000000"/>
              </a:solidFill>
              <a:latin typeface="Arial"/>
              <a:ea typeface="Arial"/>
              <a:cs typeface="Arial"/>
              <a:sym typeface="Arial"/>
            </a:endParaRPr>
          </a:p>
          <a:p>
            <a:pPr marL="254000" marR="0" lvl="0" indent="-254000" algn="l" rtl="0">
              <a:lnSpc>
                <a:spcPct val="100000"/>
              </a:lnSpc>
              <a:spcBef>
                <a:spcPts val="0"/>
              </a:spcBef>
              <a:spcAft>
                <a:spcPts val="0"/>
              </a:spcAft>
              <a:buClr>
                <a:srgbClr val="000000"/>
              </a:buClr>
              <a:buSzPts val="1400"/>
              <a:buFont typeface="Arial"/>
              <a:buChar char="•"/>
            </a:pPr>
            <a:r>
              <a:rPr lang="en-US" sz="1400" b="0" i="0" u="none" strike="noStrike" cap="none" dirty="0">
                <a:solidFill>
                  <a:srgbClr val="000000"/>
                </a:solidFill>
                <a:latin typeface="Arial"/>
                <a:ea typeface="Arial"/>
                <a:cs typeface="Arial"/>
                <a:sym typeface="Arial"/>
              </a:rPr>
              <a:t>As MAB already carries on the maximization of the metrics , it still randomly distributes the campaigns irrespective of the context of the audience it is sending the campaigns to .</a:t>
            </a:r>
          </a:p>
          <a:p>
            <a:pPr lvl="3">
              <a:buSzPts val="1400"/>
            </a:pPr>
            <a:r>
              <a:rPr lang="en-US" dirty="0"/>
              <a:t>            </a:t>
            </a:r>
          </a:p>
          <a:p>
            <a:pPr marL="342900" lvl="8" indent="-342900">
              <a:buSzPts val="1400"/>
              <a:buFont typeface="+mj-lt"/>
              <a:buAutoNum type="arabicPeriod"/>
            </a:pPr>
            <a:r>
              <a:rPr lang="en-US" dirty="0"/>
              <a:t>We can personalize this experience for the user which can maximize the metrices further towards profitability . </a:t>
            </a:r>
          </a:p>
          <a:p>
            <a:pPr marL="342900" lvl="8" indent="-342900">
              <a:buSzPts val="1400"/>
              <a:buFont typeface="+mj-lt"/>
              <a:buAutoNum type="arabicPeriod"/>
            </a:pPr>
            <a:r>
              <a:rPr lang="en-US" b="0" i="0" u="none" strike="noStrike" cap="none" dirty="0">
                <a:solidFill>
                  <a:srgbClr val="000000"/>
                </a:solidFill>
                <a:latin typeface="Arial"/>
                <a:ea typeface="Arial"/>
                <a:cs typeface="Arial"/>
                <a:sym typeface="Arial"/>
              </a:rPr>
              <a:t>For example,</a:t>
            </a:r>
            <a:r>
              <a:rPr lang="en-US" dirty="0"/>
              <a:t> multiple variants of an ad were released in a website for very short period of time and the cost of releasing the campaign as well as not getting conversions are too high , and the frequent confusion in performance of each ad is due to the content of the ad being used and their suitability with each user . In this scenario we can maximize the profit by instead of picking the best variant choosing the variants based on the context of the user .</a:t>
            </a:r>
            <a:endParaRPr lang="en-US" b="0" i="0" u="none" strike="noStrike" cap="none" dirty="0">
              <a:solidFill>
                <a:srgbClr val="000000"/>
              </a:solidFill>
              <a:latin typeface="Arial"/>
              <a:ea typeface="Arial"/>
              <a:cs typeface="Arial"/>
              <a:sym typeface="Arial"/>
            </a:endParaRPr>
          </a:p>
          <a:p>
            <a:pPr marL="342900" marR="0" lvl="0" indent="0" algn="l" rtl="0">
              <a:lnSpc>
                <a:spcPct val="100000"/>
              </a:lnSpc>
              <a:spcBef>
                <a:spcPts val="0"/>
              </a:spcBef>
              <a:spcAft>
                <a:spcPts val="0"/>
              </a:spcAft>
              <a:buNone/>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08"/>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CD8D7-FDBE-9F62-DC9B-8279C3CBAC68}"/>
              </a:ext>
            </a:extLst>
          </p:cNvPr>
          <p:cNvSpPr>
            <a:spLocks noGrp="1"/>
          </p:cNvSpPr>
          <p:nvPr>
            <p:ph type="title"/>
          </p:nvPr>
        </p:nvSpPr>
        <p:spPr/>
        <p:txBody>
          <a:bodyPr/>
          <a:lstStyle/>
          <a:p>
            <a:r>
              <a:rPr lang="en-US" dirty="0"/>
              <a:t>PROBLEM STATEMENT</a:t>
            </a:r>
          </a:p>
        </p:txBody>
      </p:sp>
      <p:sp>
        <p:nvSpPr>
          <p:cNvPr id="3" name="Google Shape;710;p80">
            <a:extLst>
              <a:ext uri="{FF2B5EF4-FFF2-40B4-BE49-F238E27FC236}">
                <a16:creationId xmlns:a16="http://schemas.microsoft.com/office/drawing/2014/main" id="{E0A91C55-7FEF-06C8-3FAF-FFA4BE4C922C}"/>
              </a:ext>
            </a:extLst>
          </p:cNvPr>
          <p:cNvSpPr/>
          <p:nvPr/>
        </p:nvSpPr>
        <p:spPr>
          <a:xfrm>
            <a:off x="311700" y="953356"/>
            <a:ext cx="7772351" cy="3005065"/>
          </a:xfrm>
          <a:prstGeom prst="rect">
            <a:avLst/>
          </a:prstGeom>
          <a:noFill/>
          <a:ln>
            <a:noFill/>
          </a:ln>
        </p:spPr>
        <p:txBody>
          <a:bodyPr spcFirstLastPara="1" wrap="square" lIns="68575" tIns="34275" rIns="68575" bIns="34275" anchor="t" anchorCtr="0">
            <a:noAutofit/>
          </a:bodyPr>
          <a:lstStyle/>
          <a:p>
            <a:pPr algn="l"/>
            <a:r>
              <a:rPr lang="en-US" sz="1200" b="0" i="0" dirty="0">
                <a:solidFill>
                  <a:schemeClr val="tx1"/>
                </a:solidFill>
                <a:effectLst/>
                <a:latin typeface="+mn-lt"/>
              </a:rPr>
              <a:t>It is a synthetically simulated data based on the premise that we are running an ad campaign on a browser with two variants of ads named A(Control) and B(Treatment) . </a:t>
            </a:r>
          </a:p>
          <a:p>
            <a:pPr algn="l"/>
            <a:endParaRPr lang="en-US" sz="1200" dirty="0">
              <a:solidFill>
                <a:schemeClr val="tx1"/>
              </a:solidFill>
              <a:latin typeface="+mn-lt"/>
            </a:endParaRPr>
          </a:p>
          <a:p>
            <a:pPr marL="171450" indent="-171450" algn="l">
              <a:buFont typeface="Arial" panose="020B0604020202020204" pitchFamily="34" charset="0"/>
              <a:buChar char="•"/>
            </a:pPr>
            <a:r>
              <a:rPr lang="en-US" sz="1200" dirty="0">
                <a:solidFill>
                  <a:schemeClr val="tx1"/>
                </a:solidFill>
                <a:latin typeface="+mn-lt"/>
              </a:rPr>
              <a:t>W</a:t>
            </a:r>
            <a:r>
              <a:rPr lang="en-US" sz="1200" b="0" i="0" dirty="0">
                <a:solidFill>
                  <a:schemeClr val="tx1"/>
                </a:solidFill>
                <a:effectLst/>
                <a:latin typeface="+mn-lt"/>
              </a:rPr>
              <a:t>e have divided the traffic towards both th</a:t>
            </a:r>
            <a:r>
              <a:rPr lang="en-US" sz="1200" dirty="0">
                <a:solidFill>
                  <a:schemeClr val="tx1"/>
                </a:solidFill>
                <a:latin typeface="+mn-lt"/>
              </a:rPr>
              <a:t>e Ads equally . </a:t>
            </a:r>
            <a:endParaRPr lang="en-US" sz="1200" b="0" i="0" dirty="0">
              <a:solidFill>
                <a:schemeClr val="tx1"/>
              </a:solidFill>
              <a:effectLst/>
              <a:latin typeface="+mn-lt"/>
            </a:endParaRPr>
          </a:p>
          <a:p>
            <a:pPr marL="171450" indent="-171450" algn="l">
              <a:buFont typeface="Arial" panose="020B0604020202020204" pitchFamily="34" charset="0"/>
              <a:buChar char="•"/>
            </a:pPr>
            <a:r>
              <a:rPr lang="en-US" sz="1200" dirty="0">
                <a:solidFill>
                  <a:schemeClr val="tx1"/>
                </a:solidFill>
                <a:latin typeface="+mn-lt"/>
              </a:rPr>
              <a:t>We already have generated the data with the idea that campaign B will perform better than campaign A. </a:t>
            </a:r>
            <a:endParaRPr lang="en-US" sz="1200" b="0" i="0" dirty="0">
              <a:solidFill>
                <a:schemeClr val="tx1"/>
              </a:solidFill>
              <a:effectLst/>
              <a:latin typeface="+mn-lt"/>
            </a:endParaRPr>
          </a:p>
          <a:p>
            <a:pPr marL="171450" indent="-171450" algn="l">
              <a:buFont typeface="Arial" panose="020B0604020202020204" pitchFamily="34" charset="0"/>
              <a:buChar char="•"/>
            </a:pPr>
            <a:r>
              <a:rPr lang="en-US" sz="1200" b="0" i="0" dirty="0">
                <a:solidFill>
                  <a:schemeClr val="tx1"/>
                </a:solidFill>
                <a:effectLst/>
                <a:latin typeface="+mn-lt"/>
              </a:rPr>
              <a:t>The dataset was simulated for 24 days.</a:t>
            </a:r>
          </a:p>
          <a:p>
            <a:pPr marL="171450" indent="-171450" algn="l">
              <a:buFont typeface="Arial" panose="020B0604020202020204" pitchFamily="34" charset="0"/>
              <a:buChar char="•"/>
            </a:pPr>
            <a:r>
              <a:rPr lang="en-US" sz="1200" dirty="0">
                <a:solidFill>
                  <a:schemeClr val="tx1"/>
                </a:solidFill>
                <a:latin typeface="+mn-lt"/>
              </a:rPr>
              <a:t>Click counts were randomly sampled from the triangular distribution and conversion count from the normal distribution which was then scaled by the click counts.</a:t>
            </a:r>
            <a:endParaRPr lang="en-US" sz="1200" b="0" i="0" dirty="0">
              <a:solidFill>
                <a:schemeClr val="tx1"/>
              </a:solidFill>
              <a:effectLst/>
              <a:latin typeface="+mn-lt"/>
            </a:endParaRPr>
          </a:p>
          <a:p>
            <a:pPr marL="171450" indent="-171450" algn="l">
              <a:buFont typeface="Arial" panose="020B0604020202020204" pitchFamily="34" charset="0"/>
              <a:buChar char="•"/>
            </a:pPr>
            <a:endParaRPr lang="en-US" sz="1200" b="0" i="0" dirty="0">
              <a:solidFill>
                <a:schemeClr val="tx1"/>
              </a:solidFill>
              <a:effectLst/>
              <a:latin typeface="+mn-lt"/>
            </a:endParaRPr>
          </a:p>
        </p:txBody>
      </p:sp>
      <p:sp>
        <p:nvSpPr>
          <p:cNvPr id="4" name="Rectangle 3">
            <a:extLst>
              <a:ext uri="{FF2B5EF4-FFF2-40B4-BE49-F238E27FC236}">
                <a16:creationId xmlns:a16="http://schemas.microsoft.com/office/drawing/2014/main" id="{FFFEE637-4673-158B-4AE4-EF1C5BDF9AF1}"/>
              </a:ext>
            </a:extLst>
          </p:cNvPr>
          <p:cNvSpPr/>
          <p:nvPr/>
        </p:nvSpPr>
        <p:spPr>
          <a:xfrm>
            <a:off x="3476727" y="2571750"/>
            <a:ext cx="1225899" cy="4421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Total Traffic</a:t>
            </a:r>
          </a:p>
        </p:txBody>
      </p:sp>
      <p:sp>
        <p:nvSpPr>
          <p:cNvPr id="5" name="Oval 4">
            <a:extLst>
              <a:ext uri="{FF2B5EF4-FFF2-40B4-BE49-F238E27FC236}">
                <a16:creationId xmlns:a16="http://schemas.microsoft.com/office/drawing/2014/main" id="{288B27E4-3A02-4432-F659-BAD21B92B19C}"/>
              </a:ext>
            </a:extLst>
          </p:cNvPr>
          <p:cNvSpPr/>
          <p:nvPr/>
        </p:nvSpPr>
        <p:spPr>
          <a:xfrm>
            <a:off x="2225812" y="3834582"/>
            <a:ext cx="914400" cy="753016"/>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100" dirty="0"/>
              <a:t>Variant A</a:t>
            </a:r>
          </a:p>
        </p:txBody>
      </p:sp>
      <p:sp>
        <p:nvSpPr>
          <p:cNvPr id="6" name="Oval 5">
            <a:extLst>
              <a:ext uri="{FF2B5EF4-FFF2-40B4-BE49-F238E27FC236}">
                <a16:creationId xmlns:a16="http://schemas.microsoft.com/office/drawing/2014/main" id="{11FAE111-30D5-16F4-CC5D-0356DE17261D}"/>
              </a:ext>
            </a:extLst>
          </p:cNvPr>
          <p:cNvSpPr/>
          <p:nvPr/>
        </p:nvSpPr>
        <p:spPr>
          <a:xfrm>
            <a:off x="5154931" y="3844001"/>
            <a:ext cx="914400" cy="753016"/>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100" dirty="0"/>
              <a:t>Variant B</a:t>
            </a:r>
          </a:p>
        </p:txBody>
      </p:sp>
      <p:cxnSp>
        <p:nvCxnSpPr>
          <p:cNvPr id="8" name="Straight Arrow Connector 7">
            <a:extLst>
              <a:ext uri="{FF2B5EF4-FFF2-40B4-BE49-F238E27FC236}">
                <a16:creationId xmlns:a16="http://schemas.microsoft.com/office/drawing/2014/main" id="{2874A978-56AD-2192-8512-CD96D35C2923}"/>
              </a:ext>
            </a:extLst>
          </p:cNvPr>
          <p:cNvCxnSpPr>
            <a:cxnSpLocks/>
            <a:stCxn id="4" idx="2"/>
            <a:endCxn id="5" idx="0"/>
          </p:cNvCxnSpPr>
          <p:nvPr/>
        </p:nvCxnSpPr>
        <p:spPr>
          <a:xfrm flipH="1">
            <a:off x="2683012" y="3013877"/>
            <a:ext cx="1406665" cy="8207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56FE297-D19A-8C42-85CF-72CE20D12A9C}"/>
              </a:ext>
            </a:extLst>
          </p:cNvPr>
          <p:cNvCxnSpPr>
            <a:cxnSpLocks/>
            <a:stCxn id="4" idx="2"/>
            <a:endCxn id="6" idx="0"/>
          </p:cNvCxnSpPr>
          <p:nvPr/>
        </p:nvCxnSpPr>
        <p:spPr>
          <a:xfrm>
            <a:off x="4089677" y="3013877"/>
            <a:ext cx="1522454" cy="8301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95AF8D7E-0A1B-5AFC-192E-89457021B059}"/>
              </a:ext>
            </a:extLst>
          </p:cNvPr>
          <p:cNvSpPr txBox="1"/>
          <p:nvPr/>
        </p:nvSpPr>
        <p:spPr>
          <a:xfrm>
            <a:off x="4828357" y="3224170"/>
            <a:ext cx="678264" cy="307777"/>
          </a:xfrm>
          <a:prstGeom prst="rect">
            <a:avLst/>
          </a:prstGeom>
          <a:noFill/>
        </p:spPr>
        <p:txBody>
          <a:bodyPr wrap="square" rtlCol="0">
            <a:spAutoFit/>
          </a:bodyPr>
          <a:lstStyle/>
          <a:p>
            <a:r>
              <a:rPr lang="en-US" dirty="0"/>
              <a:t>50%</a:t>
            </a:r>
          </a:p>
        </p:txBody>
      </p:sp>
      <p:sp>
        <p:nvSpPr>
          <p:cNvPr id="14" name="TextBox 13">
            <a:extLst>
              <a:ext uri="{FF2B5EF4-FFF2-40B4-BE49-F238E27FC236}">
                <a16:creationId xmlns:a16="http://schemas.microsoft.com/office/drawing/2014/main" id="{E1EF4E14-8801-F876-CF8D-38909373C0C5}"/>
              </a:ext>
            </a:extLst>
          </p:cNvPr>
          <p:cNvSpPr txBox="1"/>
          <p:nvPr/>
        </p:nvSpPr>
        <p:spPr>
          <a:xfrm>
            <a:off x="2936681" y="3205405"/>
            <a:ext cx="678264" cy="307777"/>
          </a:xfrm>
          <a:prstGeom prst="rect">
            <a:avLst/>
          </a:prstGeom>
          <a:noFill/>
        </p:spPr>
        <p:txBody>
          <a:bodyPr wrap="square" rtlCol="0">
            <a:spAutoFit/>
          </a:bodyPr>
          <a:lstStyle/>
          <a:p>
            <a:r>
              <a:rPr lang="en-US" dirty="0"/>
              <a:t>50%</a:t>
            </a:r>
          </a:p>
        </p:txBody>
      </p:sp>
    </p:spTree>
    <p:extLst>
      <p:ext uri="{BB962C8B-B14F-4D97-AF65-F5344CB8AC3E}">
        <p14:creationId xmlns:p14="http://schemas.microsoft.com/office/powerpoint/2010/main" val="160651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80"/>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p>
            <a:pPr marL="0" lvl="0" indent="0" algn="r" rtl="0">
              <a:lnSpc>
                <a:spcPct val="100000"/>
              </a:lnSpc>
              <a:spcBef>
                <a:spcPts val="0"/>
              </a:spcBef>
              <a:spcAft>
                <a:spcPts val="0"/>
              </a:spcAft>
              <a:buSzPts val="700"/>
              <a:buNone/>
            </a:pPr>
            <a:fld id="{00000000-1234-1234-1234-123412341234}" type="slidenum">
              <a:rPr lang="en"/>
              <a:t>3</a:t>
            </a:fld>
            <a:endParaRPr dirty="0"/>
          </a:p>
        </p:txBody>
      </p:sp>
      <p:sp>
        <p:nvSpPr>
          <p:cNvPr id="705" name="Google Shape;705;p80"/>
          <p:cNvSpPr txBox="1"/>
          <p:nvPr/>
        </p:nvSpPr>
        <p:spPr>
          <a:xfrm>
            <a:off x="183300" y="86683"/>
            <a:ext cx="8777400" cy="572700"/>
          </a:xfrm>
          <a:prstGeom prst="rect">
            <a:avLst/>
          </a:prstGeom>
          <a:noFill/>
          <a:ln>
            <a:noFill/>
          </a:ln>
        </p:spPr>
        <p:txBody>
          <a:bodyPr spcFirstLastPara="1" wrap="square" lIns="68575" tIns="68575" rIns="68575" bIns="68575" anchor="ctr" anchorCtr="0">
            <a:normAutofit/>
          </a:bodyPr>
          <a:lstStyle/>
          <a:p>
            <a:pPr marL="0" marR="0" lvl="0" indent="0" algn="l" rtl="0">
              <a:lnSpc>
                <a:spcPct val="100000"/>
              </a:lnSpc>
              <a:spcBef>
                <a:spcPts val="0"/>
              </a:spcBef>
              <a:spcAft>
                <a:spcPts val="0"/>
              </a:spcAft>
              <a:buClr>
                <a:srgbClr val="000000"/>
              </a:buClr>
              <a:buSzPts val="2100"/>
              <a:buFont typeface="Arial"/>
              <a:buNone/>
            </a:pPr>
            <a:r>
              <a:rPr lang="en" sz="2200" b="1" dirty="0">
                <a:solidFill>
                  <a:schemeClr val="lt1"/>
                </a:solidFill>
              </a:rPr>
              <a:t>Bayesian A/B Testing</a:t>
            </a:r>
            <a:endParaRPr sz="2200" b="1" i="0" u="none" strike="noStrike" cap="none" dirty="0">
              <a:solidFill>
                <a:schemeClr val="lt1"/>
              </a:solidFill>
              <a:latin typeface="Arial"/>
              <a:ea typeface="Arial"/>
              <a:cs typeface="Arial"/>
              <a:sym typeface="Arial"/>
            </a:endParaRPr>
          </a:p>
        </p:txBody>
      </p:sp>
      <p:sp>
        <p:nvSpPr>
          <p:cNvPr id="710" name="Google Shape;710;p80"/>
          <p:cNvSpPr/>
          <p:nvPr/>
        </p:nvSpPr>
        <p:spPr>
          <a:xfrm>
            <a:off x="386911" y="1406160"/>
            <a:ext cx="7772351" cy="3005065"/>
          </a:xfrm>
          <a:prstGeom prst="rect">
            <a:avLst/>
          </a:prstGeom>
          <a:noFill/>
          <a:ln>
            <a:noFill/>
          </a:ln>
        </p:spPr>
        <p:txBody>
          <a:bodyPr spcFirstLastPara="1" wrap="square" lIns="68575" tIns="34275" rIns="68575" bIns="34275" anchor="t" anchorCtr="0">
            <a:noAutofit/>
          </a:bodyPr>
          <a:lstStyle/>
          <a:p>
            <a:pPr algn="l"/>
            <a:r>
              <a:rPr lang="en-US" sz="1200" b="0" i="0" dirty="0">
                <a:solidFill>
                  <a:schemeClr val="tx1"/>
                </a:solidFill>
                <a:effectLst/>
                <a:latin typeface="+mn-lt"/>
              </a:rPr>
              <a:t>The Bayesian approach allows for the inclusion of </a:t>
            </a:r>
            <a:r>
              <a:rPr lang="en-US" sz="1200" b="0" i="1" dirty="0">
                <a:solidFill>
                  <a:schemeClr val="tx1"/>
                </a:solidFill>
                <a:effectLst/>
                <a:latin typeface="+mn-lt"/>
              </a:rPr>
              <a:t>prior information</a:t>
            </a:r>
            <a:r>
              <a:rPr lang="en-US" sz="1200" b="0" i="0" dirty="0">
                <a:solidFill>
                  <a:schemeClr val="tx1"/>
                </a:solidFill>
                <a:effectLst/>
                <a:latin typeface="+mn-lt"/>
              </a:rPr>
              <a:t> (‘a prior’) into our current analysis. The method involves three overlapping concepts:</a:t>
            </a:r>
          </a:p>
          <a:p>
            <a:pPr algn="l"/>
            <a:endParaRPr lang="en-US" sz="1200" b="0" i="0" dirty="0">
              <a:solidFill>
                <a:schemeClr val="tx1"/>
              </a:solidFill>
              <a:effectLst/>
              <a:latin typeface="+mn-lt"/>
            </a:endParaRPr>
          </a:p>
          <a:p>
            <a:pPr algn="l" fontAlgn="base">
              <a:buFont typeface="Arial" panose="020B0604020202020204" pitchFamily="34" charset="0"/>
              <a:buChar char="•"/>
            </a:pPr>
            <a:r>
              <a:rPr lang="en-US" sz="1200" b="0" i="0" dirty="0">
                <a:solidFill>
                  <a:schemeClr val="tx1"/>
                </a:solidFill>
                <a:effectLst/>
                <a:latin typeface="+mn-lt"/>
              </a:rPr>
              <a:t>a </a:t>
            </a:r>
            <a:r>
              <a:rPr lang="en-US" sz="1200" b="0" i="1" dirty="0">
                <a:solidFill>
                  <a:schemeClr val="tx1"/>
                </a:solidFill>
                <a:effectLst/>
                <a:latin typeface="+mn-lt"/>
              </a:rPr>
              <a:t>prior</a:t>
            </a:r>
            <a:r>
              <a:rPr lang="en-US" sz="1200" b="0" i="0" dirty="0">
                <a:solidFill>
                  <a:schemeClr val="tx1"/>
                </a:solidFill>
                <a:effectLst/>
                <a:latin typeface="+mn-lt"/>
              </a:rPr>
              <a:t>, i.e.  information you have from a previous experiment. At the beginning of the experiment, we use a ‘non-informative’ prior (think ’empty’).</a:t>
            </a:r>
          </a:p>
          <a:p>
            <a:pPr algn="l" fontAlgn="base">
              <a:buFont typeface="Arial" panose="020B0604020202020204" pitchFamily="34" charset="0"/>
              <a:buChar char="•"/>
            </a:pPr>
            <a:endParaRPr lang="en-US" sz="1200" b="0" i="0" dirty="0">
              <a:solidFill>
                <a:schemeClr val="tx1"/>
              </a:solidFill>
              <a:effectLst/>
              <a:latin typeface="+mn-lt"/>
            </a:endParaRPr>
          </a:p>
          <a:p>
            <a:pPr algn="l" fontAlgn="base">
              <a:buFont typeface="Arial" panose="020B0604020202020204" pitchFamily="34" charset="0"/>
              <a:buChar char="•"/>
            </a:pPr>
            <a:r>
              <a:rPr lang="en-US" sz="1200" b="0" i="1" dirty="0">
                <a:solidFill>
                  <a:schemeClr val="tx1"/>
                </a:solidFill>
                <a:effectLst/>
                <a:latin typeface="+mn-lt"/>
              </a:rPr>
              <a:t>evidences</a:t>
            </a:r>
            <a:r>
              <a:rPr lang="en-US" sz="1200" b="0" i="0" dirty="0">
                <a:solidFill>
                  <a:schemeClr val="tx1"/>
                </a:solidFill>
                <a:effectLst/>
                <a:latin typeface="+mn-lt"/>
              </a:rPr>
              <a:t> i.e., the data of the current experiment.</a:t>
            </a:r>
          </a:p>
          <a:p>
            <a:pPr algn="l" fontAlgn="base">
              <a:buFont typeface="Arial" panose="020B0604020202020204" pitchFamily="34" charset="0"/>
              <a:buChar char="•"/>
            </a:pPr>
            <a:endParaRPr lang="en-US" sz="1200" b="0" i="0" dirty="0">
              <a:solidFill>
                <a:schemeClr val="tx1"/>
              </a:solidFill>
              <a:effectLst/>
              <a:latin typeface="+mn-lt"/>
            </a:endParaRPr>
          </a:p>
          <a:p>
            <a:pPr algn="l" fontAlgn="base">
              <a:buFont typeface="Arial" panose="020B0604020202020204" pitchFamily="34" charset="0"/>
              <a:buChar char="•"/>
            </a:pPr>
            <a:r>
              <a:rPr lang="en-US" sz="1200" b="0" i="0" dirty="0">
                <a:solidFill>
                  <a:schemeClr val="tx1"/>
                </a:solidFill>
                <a:effectLst/>
                <a:latin typeface="+mn-lt"/>
              </a:rPr>
              <a:t>A </a:t>
            </a:r>
            <a:r>
              <a:rPr lang="en-US" sz="1200" b="0" i="1" dirty="0">
                <a:solidFill>
                  <a:schemeClr val="tx1"/>
                </a:solidFill>
                <a:effectLst/>
                <a:latin typeface="+mn-lt"/>
              </a:rPr>
              <a:t>posterior</a:t>
            </a:r>
            <a:r>
              <a:rPr lang="en-US" sz="1200" b="0" i="0" dirty="0">
                <a:solidFill>
                  <a:schemeClr val="tx1"/>
                </a:solidFill>
                <a:effectLst/>
                <a:latin typeface="+mn-lt"/>
              </a:rPr>
              <a:t> i.e., the updated information you have from the </a:t>
            </a:r>
            <a:r>
              <a:rPr lang="en-US" sz="1200" b="0" i="1" dirty="0">
                <a:solidFill>
                  <a:schemeClr val="tx1"/>
                </a:solidFill>
                <a:effectLst/>
                <a:latin typeface="+mn-lt"/>
              </a:rPr>
              <a:t>prior</a:t>
            </a:r>
            <a:r>
              <a:rPr lang="en-US" sz="1200" b="0" i="0" dirty="0">
                <a:solidFill>
                  <a:schemeClr val="tx1"/>
                </a:solidFill>
                <a:effectLst/>
                <a:latin typeface="+mn-lt"/>
              </a:rPr>
              <a:t> and the </a:t>
            </a:r>
            <a:r>
              <a:rPr lang="en-US" sz="1200" b="0" i="1" dirty="0">
                <a:solidFill>
                  <a:schemeClr val="tx1"/>
                </a:solidFill>
                <a:effectLst/>
                <a:latin typeface="+mn-lt"/>
              </a:rPr>
              <a:t>evidences. This is what is produced by the Bayesian analysis.</a:t>
            </a:r>
          </a:p>
          <a:p>
            <a:pPr algn="l" fontAlgn="base">
              <a:buFont typeface="Arial" panose="020B0604020202020204" pitchFamily="34" charset="0"/>
              <a:buChar char="•"/>
            </a:pPr>
            <a:endParaRPr lang="en-US" sz="1200" b="0" i="0" dirty="0">
              <a:solidFill>
                <a:schemeClr val="tx1"/>
              </a:solidFill>
              <a:effectLst/>
              <a:latin typeface="+mn-lt"/>
            </a:endParaRPr>
          </a:p>
          <a:p>
            <a:pPr algn="l"/>
            <a:r>
              <a:rPr lang="en-US" sz="1200" b="0" i="0" dirty="0">
                <a:solidFill>
                  <a:schemeClr val="tx1"/>
                </a:solidFill>
                <a:effectLst/>
                <a:latin typeface="+mn-lt"/>
              </a:rPr>
              <a:t>By design, this test can be used for an ongoing experiment. When data peeking, the ‘peeked at data’ can be seen as a </a:t>
            </a:r>
            <a:r>
              <a:rPr lang="en-US" sz="1200" b="0" i="1" dirty="0">
                <a:solidFill>
                  <a:schemeClr val="tx1"/>
                </a:solidFill>
                <a:effectLst/>
                <a:latin typeface="+mn-lt"/>
              </a:rPr>
              <a:t>prior</a:t>
            </a:r>
            <a:r>
              <a:rPr lang="en-US" sz="1200" b="0" i="0" dirty="0">
                <a:solidFill>
                  <a:schemeClr val="tx1"/>
                </a:solidFill>
                <a:effectLst/>
                <a:latin typeface="+mn-lt"/>
              </a:rPr>
              <a:t>, and the future incoming data will be the </a:t>
            </a:r>
            <a:r>
              <a:rPr lang="en-US" sz="1200" b="0" i="1" dirty="0">
                <a:solidFill>
                  <a:schemeClr val="tx1"/>
                </a:solidFill>
                <a:effectLst/>
                <a:latin typeface="+mn-lt"/>
              </a:rPr>
              <a:t>evidence</a:t>
            </a:r>
            <a:r>
              <a:rPr lang="en-US" sz="1200" b="0" i="0" dirty="0">
                <a:solidFill>
                  <a:schemeClr val="tx1"/>
                </a:solidFill>
                <a:effectLst/>
                <a:latin typeface="+mn-lt"/>
              </a:rPr>
              <a:t>, and so on. This means ‘data peeking’ naturally fits in the test design. So, at each ‘data peeking’, the posterior computed by the Bayesian analysis is valid.</a:t>
            </a:r>
          </a:p>
          <a:p>
            <a:pPr algn="l"/>
            <a:r>
              <a:rPr lang="en-US" sz="1200" b="0" i="0" dirty="0">
                <a:solidFill>
                  <a:schemeClr val="tx1"/>
                </a:solidFill>
                <a:effectLst/>
                <a:latin typeface="+mn-lt"/>
              </a:rPr>
              <a:t>Crucially for A/B testing in a business setting, the Bayesian approach allows the to get the probability of the winning variant.</a:t>
            </a:r>
          </a:p>
        </p:txBody>
      </p:sp>
      <p:sp>
        <p:nvSpPr>
          <p:cNvPr id="713" name="Google Shape;713;p80"/>
          <p:cNvSpPr txBox="1"/>
          <p:nvPr/>
        </p:nvSpPr>
        <p:spPr>
          <a:xfrm>
            <a:off x="386911" y="980872"/>
            <a:ext cx="33846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None/>
            </a:pPr>
            <a:r>
              <a:rPr lang="en" sz="1500" b="1" i="0" u="none" strike="noStrike" cap="none" dirty="0">
                <a:solidFill>
                  <a:srgbClr val="000000"/>
                </a:solidFill>
                <a:latin typeface="Arial"/>
                <a:ea typeface="Arial"/>
                <a:cs typeface="Arial"/>
                <a:sym typeface="Arial"/>
              </a:rPr>
              <a:t>Understanding the Approach </a:t>
            </a:r>
            <a:endParaRPr sz="1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80"/>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p>
            <a:pPr marL="0" lvl="0" indent="0" algn="r" rtl="0">
              <a:lnSpc>
                <a:spcPct val="100000"/>
              </a:lnSpc>
              <a:spcBef>
                <a:spcPts val="0"/>
              </a:spcBef>
              <a:spcAft>
                <a:spcPts val="0"/>
              </a:spcAft>
              <a:buSzPts val="700"/>
              <a:buNone/>
            </a:pPr>
            <a:fld id="{00000000-1234-1234-1234-123412341234}" type="slidenum">
              <a:rPr lang="en"/>
              <a:t>4</a:t>
            </a:fld>
            <a:endParaRPr dirty="0"/>
          </a:p>
        </p:txBody>
      </p:sp>
      <p:sp>
        <p:nvSpPr>
          <p:cNvPr id="705" name="Google Shape;705;p80"/>
          <p:cNvSpPr txBox="1"/>
          <p:nvPr/>
        </p:nvSpPr>
        <p:spPr>
          <a:xfrm>
            <a:off x="183300" y="86683"/>
            <a:ext cx="8777400" cy="572700"/>
          </a:xfrm>
          <a:prstGeom prst="rect">
            <a:avLst/>
          </a:prstGeom>
          <a:noFill/>
          <a:ln>
            <a:noFill/>
          </a:ln>
        </p:spPr>
        <p:txBody>
          <a:bodyPr spcFirstLastPara="1" wrap="square" lIns="68575" tIns="68575" rIns="68575" bIns="68575" anchor="ctr" anchorCtr="0">
            <a:normAutofit/>
          </a:bodyPr>
          <a:lstStyle/>
          <a:p>
            <a:pPr marL="0" marR="0" lvl="0" indent="0" algn="l" rtl="0">
              <a:lnSpc>
                <a:spcPct val="100000"/>
              </a:lnSpc>
              <a:spcBef>
                <a:spcPts val="0"/>
              </a:spcBef>
              <a:spcAft>
                <a:spcPts val="0"/>
              </a:spcAft>
              <a:buClr>
                <a:srgbClr val="000000"/>
              </a:buClr>
              <a:buSzPts val="2100"/>
              <a:buFont typeface="Arial"/>
              <a:buNone/>
            </a:pPr>
            <a:r>
              <a:rPr lang="en" sz="2200" b="1" dirty="0">
                <a:solidFill>
                  <a:schemeClr val="lt1"/>
                </a:solidFill>
              </a:rPr>
              <a:t>Tested Implementation</a:t>
            </a:r>
            <a:endParaRPr sz="2200" b="1" i="0" u="none" strike="noStrike" cap="none" dirty="0">
              <a:solidFill>
                <a:schemeClr val="lt1"/>
              </a:solidFill>
              <a:latin typeface="Arial"/>
              <a:ea typeface="Arial"/>
              <a:cs typeface="Arial"/>
              <a:sym typeface="Arial"/>
            </a:endParaRPr>
          </a:p>
        </p:txBody>
      </p:sp>
      <p:sp>
        <p:nvSpPr>
          <p:cNvPr id="710" name="Google Shape;710;p80"/>
          <p:cNvSpPr/>
          <p:nvPr/>
        </p:nvSpPr>
        <p:spPr>
          <a:xfrm>
            <a:off x="386911" y="1403587"/>
            <a:ext cx="7772351" cy="3005065"/>
          </a:xfrm>
          <a:prstGeom prst="rect">
            <a:avLst/>
          </a:prstGeom>
          <a:noFill/>
          <a:ln>
            <a:noFill/>
          </a:ln>
        </p:spPr>
        <p:txBody>
          <a:bodyPr spcFirstLastPara="1" wrap="square" lIns="68575" tIns="34275" rIns="68575" bIns="34275" anchor="t" anchorCtr="0">
            <a:noAutofit/>
          </a:bodyPr>
          <a:lstStyle/>
          <a:p>
            <a:pPr algn="l"/>
            <a:endParaRPr lang="en-US" sz="1200" b="0" i="0" dirty="0">
              <a:solidFill>
                <a:schemeClr val="tx1"/>
              </a:solidFill>
              <a:effectLst/>
              <a:latin typeface="+mn-lt"/>
            </a:endParaRPr>
          </a:p>
        </p:txBody>
      </p:sp>
      <p:sp>
        <p:nvSpPr>
          <p:cNvPr id="713" name="Google Shape;713;p80"/>
          <p:cNvSpPr txBox="1"/>
          <p:nvPr/>
        </p:nvSpPr>
        <p:spPr>
          <a:xfrm>
            <a:off x="386911" y="800815"/>
            <a:ext cx="3384600" cy="223108"/>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None/>
            </a:pPr>
            <a:r>
              <a:rPr lang="en" sz="1000" i="0" u="none" strike="noStrike" cap="none" dirty="0">
                <a:solidFill>
                  <a:srgbClr val="000000"/>
                </a:solidFill>
                <a:latin typeface="Arial"/>
                <a:ea typeface="Arial"/>
                <a:cs typeface="Arial"/>
                <a:sym typeface="Arial"/>
              </a:rPr>
              <a:t>Dataset</a:t>
            </a:r>
            <a:endParaRPr sz="1000" dirty="0"/>
          </a:p>
        </p:txBody>
      </p:sp>
      <p:pic>
        <p:nvPicPr>
          <p:cNvPr id="4" name="Picture 3" descr="Graphical user interface, text, application&#10;&#10;Description automatically generated">
            <a:extLst>
              <a:ext uri="{FF2B5EF4-FFF2-40B4-BE49-F238E27FC236}">
                <a16:creationId xmlns:a16="http://schemas.microsoft.com/office/drawing/2014/main" id="{BBB450E9-A9AA-EE60-F7D0-A65B63157A3B}"/>
              </a:ext>
            </a:extLst>
          </p:cNvPr>
          <p:cNvPicPr>
            <a:picLocks noChangeAspect="1"/>
          </p:cNvPicPr>
          <p:nvPr/>
        </p:nvPicPr>
        <p:blipFill>
          <a:blip r:embed="rId3"/>
          <a:stretch>
            <a:fillRect/>
          </a:stretch>
        </p:blipFill>
        <p:spPr>
          <a:xfrm>
            <a:off x="183300" y="1074474"/>
            <a:ext cx="4911373" cy="1151983"/>
          </a:xfrm>
          <a:prstGeom prst="rect">
            <a:avLst/>
          </a:prstGeom>
        </p:spPr>
      </p:pic>
      <p:pic>
        <p:nvPicPr>
          <p:cNvPr id="1026" name="Picture 2">
            <a:extLst>
              <a:ext uri="{FF2B5EF4-FFF2-40B4-BE49-F238E27FC236}">
                <a16:creationId xmlns:a16="http://schemas.microsoft.com/office/drawing/2014/main" id="{0ED1E845-FE1E-0C30-0942-88BDC1F782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2323" y="3058866"/>
            <a:ext cx="2024493" cy="165994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2A018D1-E58D-AE06-131E-82BCDAF9030E}"/>
              </a:ext>
            </a:extLst>
          </p:cNvPr>
          <p:cNvSpPr txBox="1"/>
          <p:nvPr/>
        </p:nvSpPr>
        <p:spPr>
          <a:xfrm>
            <a:off x="4651294" y="2833559"/>
            <a:ext cx="1803630" cy="246221"/>
          </a:xfrm>
          <a:prstGeom prst="rect">
            <a:avLst/>
          </a:prstGeom>
          <a:noFill/>
        </p:spPr>
        <p:txBody>
          <a:bodyPr wrap="square">
            <a:spAutoFit/>
          </a:bodyPr>
          <a:lstStyle/>
          <a:p>
            <a:pPr marL="0" marR="0" lvl="0" indent="0" algn="l" rtl="0">
              <a:lnSpc>
                <a:spcPct val="100000"/>
              </a:lnSpc>
              <a:spcBef>
                <a:spcPts val="0"/>
              </a:spcBef>
              <a:spcAft>
                <a:spcPts val="0"/>
              </a:spcAft>
              <a:buNone/>
            </a:pPr>
            <a:r>
              <a:rPr lang="en-US" sz="1000" i="0" u="none" strike="noStrike" cap="none" dirty="0">
                <a:solidFill>
                  <a:srgbClr val="000000"/>
                </a:solidFill>
                <a:latin typeface="Arial"/>
                <a:ea typeface="Arial"/>
                <a:cs typeface="Arial"/>
                <a:sym typeface="Arial"/>
              </a:rPr>
              <a:t>Prior Beta Distribution</a:t>
            </a:r>
            <a:endParaRPr lang="en-US" sz="1000" dirty="0"/>
          </a:p>
        </p:txBody>
      </p:sp>
      <p:pic>
        <p:nvPicPr>
          <p:cNvPr id="1028" name="Picture 4">
            <a:extLst>
              <a:ext uri="{FF2B5EF4-FFF2-40B4-BE49-F238E27FC236}">
                <a16:creationId xmlns:a16="http://schemas.microsoft.com/office/drawing/2014/main" id="{2A48C691-50B9-D9EC-2CFE-6830E4F7DB0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21260" y="1001938"/>
            <a:ext cx="2333679" cy="178107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2D040362-C342-0349-183B-219D07700C62}"/>
              </a:ext>
            </a:extLst>
          </p:cNvPr>
          <p:cNvSpPr txBox="1"/>
          <p:nvPr/>
        </p:nvSpPr>
        <p:spPr>
          <a:xfrm>
            <a:off x="5980984" y="800815"/>
            <a:ext cx="4356556" cy="246221"/>
          </a:xfrm>
          <a:prstGeom prst="rect">
            <a:avLst/>
          </a:prstGeom>
          <a:noFill/>
        </p:spPr>
        <p:txBody>
          <a:bodyPr wrap="square">
            <a:spAutoFit/>
          </a:bodyPr>
          <a:lstStyle/>
          <a:p>
            <a:pPr marL="0" marR="0" lvl="0" indent="0" algn="l" rtl="0">
              <a:lnSpc>
                <a:spcPct val="100000"/>
              </a:lnSpc>
              <a:spcBef>
                <a:spcPts val="0"/>
              </a:spcBef>
              <a:spcAft>
                <a:spcPts val="0"/>
              </a:spcAft>
              <a:buNone/>
            </a:pPr>
            <a:r>
              <a:rPr lang="en-US" sz="1000" i="0" u="none" strike="noStrike" cap="none" dirty="0">
                <a:solidFill>
                  <a:srgbClr val="000000"/>
                </a:solidFill>
                <a:latin typeface="Arial"/>
                <a:ea typeface="Arial"/>
                <a:cs typeface="Arial"/>
                <a:sym typeface="Arial"/>
              </a:rPr>
              <a:t>Ratios evaluated after Sampling </a:t>
            </a:r>
            <a:endParaRPr lang="en-US" sz="1000" dirty="0"/>
          </a:p>
        </p:txBody>
      </p:sp>
      <p:sp>
        <p:nvSpPr>
          <p:cNvPr id="9" name="TextBox 8">
            <a:extLst>
              <a:ext uri="{FF2B5EF4-FFF2-40B4-BE49-F238E27FC236}">
                <a16:creationId xmlns:a16="http://schemas.microsoft.com/office/drawing/2014/main" id="{D4770D63-CF9A-172F-6424-256DFDE87CE6}"/>
              </a:ext>
            </a:extLst>
          </p:cNvPr>
          <p:cNvSpPr txBox="1"/>
          <p:nvPr/>
        </p:nvSpPr>
        <p:spPr>
          <a:xfrm>
            <a:off x="6454924" y="2812645"/>
            <a:ext cx="2884039" cy="246221"/>
          </a:xfrm>
          <a:prstGeom prst="rect">
            <a:avLst/>
          </a:prstGeom>
          <a:noFill/>
        </p:spPr>
        <p:txBody>
          <a:bodyPr wrap="square">
            <a:spAutoFit/>
          </a:bodyPr>
          <a:lstStyle/>
          <a:p>
            <a:pPr marL="0" marR="0" lvl="0" indent="0" algn="l" rtl="0">
              <a:lnSpc>
                <a:spcPct val="100000"/>
              </a:lnSpc>
              <a:spcBef>
                <a:spcPts val="0"/>
              </a:spcBef>
              <a:spcAft>
                <a:spcPts val="0"/>
              </a:spcAft>
              <a:buNone/>
            </a:pPr>
            <a:r>
              <a:rPr lang="en-US" sz="1000" i="0" u="none" strike="noStrike" cap="none" dirty="0">
                <a:solidFill>
                  <a:srgbClr val="000000"/>
                </a:solidFill>
                <a:latin typeface="Arial"/>
                <a:ea typeface="Arial"/>
                <a:cs typeface="Arial"/>
                <a:sym typeface="Arial"/>
              </a:rPr>
              <a:t>Value Remaining </a:t>
            </a:r>
            <a:endParaRPr lang="en-US" sz="1000" dirty="0"/>
          </a:p>
        </p:txBody>
      </p:sp>
      <p:pic>
        <p:nvPicPr>
          <p:cNvPr id="1032" name="Picture 8">
            <a:extLst>
              <a:ext uri="{FF2B5EF4-FFF2-40B4-BE49-F238E27FC236}">
                <a16:creationId xmlns:a16="http://schemas.microsoft.com/office/drawing/2014/main" id="{62968975-DEC3-FB8D-8879-3DC15F5DF19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34213" y="2914441"/>
            <a:ext cx="2499283" cy="189586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e 9">
            <a:extLst>
              <a:ext uri="{FF2B5EF4-FFF2-40B4-BE49-F238E27FC236}">
                <a16:creationId xmlns:a16="http://schemas.microsoft.com/office/drawing/2014/main" id="{BB597001-8C9F-77BA-3FC3-5E0F54E9B766}"/>
              </a:ext>
            </a:extLst>
          </p:cNvPr>
          <p:cNvGraphicFramePr>
            <a:graphicFrameLocks noGrp="1"/>
          </p:cNvGraphicFramePr>
          <p:nvPr>
            <p:extLst>
              <p:ext uri="{D42A27DB-BD31-4B8C-83A1-F6EECF244321}">
                <p14:modId xmlns:p14="http://schemas.microsoft.com/office/powerpoint/2010/main" val="3041813008"/>
              </p:ext>
            </p:extLst>
          </p:nvPr>
        </p:nvGraphicFramePr>
        <p:xfrm>
          <a:off x="252825" y="2383164"/>
          <a:ext cx="4310209" cy="1833353"/>
        </p:xfrm>
        <a:graphic>
          <a:graphicData uri="http://schemas.openxmlformats.org/drawingml/2006/table">
            <a:tbl>
              <a:tblPr>
                <a:tableStyleId>{5C22544A-7EE6-4342-B048-85BDC9FD1C3A}</a:tableStyleId>
              </a:tblPr>
              <a:tblGrid>
                <a:gridCol w="622465">
                  <a:extLst>
                    <a:ext uri="{9D8B030D-6E8A-4147-A177-3AD203B41FA5}">
                      <a16:colId xmlns:a16="http://schemas.microsoft.com/office/drawing/2014/main" val="2101847235"/>
                    </a:ext>
                  </a:extLst>
                </a:gridCol>
                <a:gridCol w="1004835">
                  <a:extLst>
                    <a:ext uri="{9D8B030D-6E8A-4147-A177-3AD203B41FA5}">
                      <a16:colId xmlns:a16="http://schemas.microsoft.com/office/drawing/2014/main" val="884941344"/>
                    </a:ext>
                  </a:extLst>
                </a:gridCol>
                <a:gridCol w="1949380">
                  <a:extLst>
                    <a:ext uri="{9D8B030D-6E8A-4147-A177-3AD203B41FA5}">
                      <a16:colId xmlns:a16="http://schemas.microsoft.com/office/drawing/2014/main" val="1794906795"/>
                    </a:ext>
                  </a:extLst>
                </a:gridCol>
                <a:gridCol w="370706">
                  <a:extLst>
                    <a:ext uri="{9D8B030D-6E8A-4147-A177-3AD203B41FA5}">
                      <a16:colId xmlns:a16="http://schemas.microsoft.com/office/drawing/2014/main" val="3310581969"/>
                    </a:ext>
                  </a:extLst>
                </a:gridCol>
                <a:gridCol w="362823">
                  <a:extLst>
                    <a:ext uri="{9D8B030D-6E8A-4147-A177-3AD203B41FA5}">
                      <a16:colId xmlns:a16="http://schemas.microsoft.com/office/drawing/2014/main" val="3430203769"/>
                    </a:ext>
                  </a:extLst>
                </a:gridCol>
              </a:tblGrid>
              <a:tr h="156943">
                <a:tc>
                  <a:txBody>
                    <a:bodyPr/>
                    <a:lstStyle/>
                    <a:p>
                      <a:pPr algn="l" fontAlgn="b"/>
                      <a:r>
                        <a:rPr lang="en-US" sz="600" u="none" strike="noStrike" dirty="0">
                          <a:effectLst/>
                        </a:rPr>
                        <a:t>Index</a:t>
                      </a:r>
                      <a:endParaRPr lang="en-US" sz="600" b="0" i="0" u="none" strike="noStrike" dirty="0">
                        <a:solidFill>
                          <a:srgbClr val="000000"/>
                        </a:solidFill>
                        <a:effectLst/>
                        <a:latin typeface="Calibri" panose="020F0502020204030204" pitchFamily="34" charset="0"/>
                      </a:endParaRPr>
                    </a:p>
                  </a:txBody>
                  <a:tcPr marL="7770" marR="7770" marT="7770" marB="0" anchor="b"/>
                </a:tc>
                <a:tc>
                  <a:txBody>
                    <a:bodyPr/>
                    <a:lstStyle/>
                    <a:p>
                      <a:pPr algn="l" fontAlgn="b"/>
                      <a:r>
                        <a:rPr lang="en-US" sz="600" u="none" strike="noStrike" dirty="0" err="1">
                          <a:effectLst/>
                        </a:rPr>
                        <a:t>Campaign_Id</a:t>
                      </a:r>
                      <a:endParaRPr lang="en-US" sz="600" b="0" i="0" u="none" strike="noStrike" dirty="0">
                        <a:solidFill>
                          <a:srgbClr val="000000"/>
                        </a:solidFill>
                        <a:effectLst/>
                        <a:latin typeface="Calibri" panose="020F0502020204030204" pitchFamily="34" charset="0"/>
                      </a:endParaRPr>
                    </a:p>
                  </a:txBody>
                  <a:tcPr marL="7770" marR="7770" marT="7770" marB="0" anchor="b"/>
                </a:tc>
                <a:tc>
                  <a:txBody>
                    <a:bodyPr/>
                    <a:lstStyle/>
                    <a:p>
                      <a:pPr algn="l" fontAlgn="b"/>
                      <a:r>
                        <a:rPr lang="en-US" sz="600" u="none" strike="noStrike" dirty="0">
                          <a:effectLst/>
                        </a:rPr>
                        <a:t>Clicks</a:t>
                      </a:r>
                      <a:endParaRPr lang="en-US" sz="600" b="0" i="0" u="none" strike="noStrike" dirty="0">
                        <a:solidFill>
                          <a:srgbClr val="000000"/>
                        </a:solidFill>
                        <a:effectLst/>
                        <a:latin typeface="Calibri" panose="020F0502020204030204" pitchFamily="34" charset="0"/>
                      </a:endParaRPr>
                    </a:p>
                  </a:txBody>
                  <a:tcPr marL="7770" marR="7770" marT="7770" marB="0" anchor="b"/>
                </a:tc>
                <a:tc>
                  <a:txBody>
                    <a:bodyPr/>
                    <a:lstStyle/>
                    <a:p>
                      <a:pPr algn="l" fontAlgn="b"/>
                      <a:r>
                        <a:rPr lang="en-US" sz="600" u="none" strike="noStrike" dirty="0" err="1">
                          <a:effectLst/>
                        </a:rPr>
                        <a:t>Conv_cnt</a:t>
                      </a:r>
                      <a:endParaRPr lang="en-US" sz="600" b="0" i="0" u="none" strike="noStrike" dirty="0">
                        <a:solidFill>
                          <a:srgbClr val="000000"/>
                        </a:solidFill>
                        <a:effectLst/>
                        <a:latin typeface="Calibri" panose="020F0502020204030204" pitchFamily="34" charset="0"/>
                      </a:endParaRPr>
                    </a:p>
                  </a:txBody>
                  <a:tcPr marL="7770" marR="7770" marT="7770" marB="0" anchor="b"/>
                </a:tc>
                <a:tc>
                  <a:txBody>
                    <a:bodyPr/>
                    <a:lstStyle/>
                    <a:p>
                      <a:pPr algn="l" fontAlgn="b"/>
                      <a:r>
                        <a:rPr lang="en-US" sz="600" u="none" strike="noStrike" dirty="0" err="1">
                          <a:effectLst/>
                        </a:rPr>
                        <a:t>Conv_per</a:t>
                      </a:r>
                      <a:endParaRPr lang="en-US" sz="600" b="0" i="0" u="none" strike="noStrike" dirty="0">
                        <a:solidFill>
                          <a:srgbClr val="000000"/>
                        </a:solidFill>
                        <a:effectLst/>
                        <a:latin typeface="Calibri" panose="020F0502020204030204" pitchFamily="34" charset="0"/>
                      </a:endParaRPr>
                    </a:p>
                  </a:txBody>
                  <a:tcPr marL="7770" marR="7770" marT="7770" marB="0" anchor="b"/>
                </a:tc>
                <a:extLst>
                  <a:ext uri="{0D108BD9-81ED-4DB2-BD59-A6C34878D82A}">
                    <a16:rowId xmlns:a16="http://schemas.microsoft.com/office/drawing/2014/main" val="1099951530"/>
                  </a:ext>
                </a:extLst>
              </a:tr>
              <a:tr h="156943">
                <a:tc>
                  <a:txBody>
                    <a:bodyPr/>
                    <a:lstStyle/>
                    <a:p>
                      <a:pPr algn="r" fontAlgn="b"/>
                      <a:r>
                        <a:rPr lang="en-US" sz="600" u="none" strike="noStrike">
                          <a:effectLst/>
                        </a:rPr>
                        <a:t>0</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l" fontAlgn="b"/>
                      <a:r>
                        <a:rPr lang="en-US" sz="600" u="none" strike="noStrike">
                          <a:effectLst/>
                        </a:rPr>
                        <a:t>A</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r" fontAlgn="b"/>
                      <a:r>
                        <a:rPr lang="en-US" sz="600" u="none" strike="noStrike">
                          <a:effectLst/>
                        </a:rPr>
                        <a:t>2488</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r" fontAlgn="b"/>
                      <a:r>
                        <a:rPr lang="en-US" sz="600" u="none" strike="noStrike">
                          <a:effectLst/>
                        </a:rPr>
                        <a:t>234</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r" fontAlgn="b"/>
                      <a:r>
                        <a:rPr lang="en-US" sz="600" u="none" strike="noStrike">
                          <a:effectLst/>
                        </a:rPr>
                        <a:t>0.094051</a:t>
                      </a:r>
                      <a:endParaRPr lang="en-US" sz="600" b="0" i="0" u="none" strike="noStrike">
                        <a:solidFill>
                          <a:srgbClr val="000000"/>
                        </a:solidFill>
                        <a:effectLst/>
                        <a:latin typeface="Calibri" panose="020F0502020204030204" pitchFamily="34" charset="0"/>
                      </a:endParaRPr>
                    </a:p>
                  </a:txBody>
                  <a:tcPr marL="7770" marR="7770" marT="7770" marB="0" anchor="b"/>
                </a:tc>
                <a:extLst>
                  <a:ext uri="{0D108BD9-81ED-4DB2-BD59-A6C34878D82A}">
                    <a16:rowId xmlns:a16="http://schemas.microsoft.com/office/drawing/2014/main" val="2691219832"/>
                  </a:ext>
                </a:extLst>
              </a:tr>
              <a:tr h="156943">
                <a:tc>
                  <a:txBody>
                    <a:bodyPr/>
                    <a:lstStyle/>
                    <a:p>
                      <a:pPr algn="r" fontAlgn="b"/>
                      <a:r>
                        <a:rPr lang="en-US" sz="600" u="none" strike="noStrike">
                          <a:effectLst/>
                        </a:rPr>
                        <a:t>1</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l" fontAlgn="b"/>
                      <a:r>
                        <a:rPr lang="en-US" sz="600" u="none" strike="noStrike">
                          <a:effectLst/>
                        </a:rPr>
                        <a:t>B</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r" fontAlgn="b"/>
                      <a:r>
                        <a:rPr lang="en-US" sz="600" u="none" strike="noStrike">
                          <a:effectLst/>
                        </a:rPr>
                        <a:t>2209</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r" fontAlgn="b"/>
                      <a:r>
                        <a:rPr lang="en-US" sz="600" u="none" strike="noStrike">
                          <a:effectLst/>
                        </a:rPr>
                        <a:t>222</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r" fontAlgn="b"/>
                      <a:r>
                        <a:rPr lang="en-US" sz="600" u="none" strike="noStrike">
                          <a:effectLst/>
                        </a:rPr>
                        <a:t>0.100498</a:t>
                      </a:r>
                      <a:endParaRPr lang="en-US" sz="600" b="0" i="0" u="none" strike="noStrike">
                        <a:solidFill>
                          <a:srgbClr val="000000"/>
                        </a:solidFill>
                        <a:effectLst/>
                        <a:latin typeface="Calibri" panose="020F0502020204030204" pitchFamily="34" charset="0"/>
                      </a:endParaRPr>
                    </a:p>
                  </a:txBody>
                  <a:tcPr marL="7770" marR="7770" marT="7770" marB="0" anchor="b"/>
                </a:tc>
                <a:extLst>
                  <a:ext uri="{0D108BD9-81ED-4DB2-BD59-A6C34878D82A}">
                    <a16:rowId xmlns:a16="http://schemas.microsoft.com/office/drawing/2014/main" val="939446783"/>
                  </a:ext>
                </a:extLst>
              </a:tr>
              <a:tr h="80633">
                <a:tc>
                  <a:txBody>
                    <a:bodyPr/>
                    <a:lstStyle/>
                    <a:p>
                      <a:pPr algn="l" fontAlgn="b"/>
                      <a:endParaRPr lang="en-US" sz="600" b="0" i="0" u="none" strike="noStrike" dirty="0">
                        <a:solidFill>
                          <a:srgbClr val="000000"/>
                        </a:solidFill>
                        <a:effectLst/>
                        <a:latin typeface="Calibri" panose="020F0502020204030204" pitchFamily="34" charset="0"/>
                      </a:endParaRPr>
                    </a:p>
                  </a:txBody>
                  <a:tcPr marL="7770" marR="7770" marT="7770" marB="0" anchor="b"/>
                </a:tc>
                <a:tc>
                  <a:txBody>
                    <a:bodyPr/>
                    <a:lstStyle/>
                    <a:p>
                      <a:pPr algn="l" fontAlgn="b"/>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l" fontAlgn="b"/>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l" fontAlgn="b"/>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l" fontAlgn="b"/>
                      <a:endParaRPr lang="en-US" sz="600" b="0" i="0" u="none" strike="noStrike">
                        <a:solidFill>
                          <a:srgbClr val="000000"/>
                        </a:solidFill>
                        <a:effectLst/>
                        <a:latin typeface="Calibri" panose="020F0502020204030204" pitchFamily="34" charset="0"/>
                      </a:endParaRPr>
                    </a:p>
                  </a:txBody>
                  <a:tcPr marL="7770" marR="7770" marT="7770" marB="0" anchor="b"/>
                </a:tc>
                <a:extLst>
                  <a:ext uri="{0D108BD9-81ED-4DB2-BD59-A6C34878D82A}">
                    <a16:rowId xmlns:a16="http://schemas.microsoft.com/office/drawing/2014/main" val="602808654"/>
                  </a:ext>
                </a:extLst>
              </a:tr>
              <a:tr h="156943">
                <a:tc>
                  <a:txBody>
                    <a:bodyPr/>
                    <a:lstStyle/>
                    <a:p>
                      <a:pPr algn="l" fontAlgn="b"/>
                      <a:r>
                        <a:rPr lang="en-US" sz="600" u="none" strike="noStrike">
                          <a:effectLst/>
                        </a:rPr>
                        <a:t>Experimentation </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l" fontAlgn="b"/>
                      <a:r>
                        <a:rPr lang="en-US" sz="600" u="none" strike="noStrike">
                          <a:effectLst/>
                        </a:rPr>
                        <a:t>Prior alpha and beta for beta distribution</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l" fontAlgn="b"/>
                      <a:r>
                        <a:rPr lang="en-US" sz="600" u="none" strike="noStrike">
                          <a:effectLst/>
                        </a:rPr>
                        <a:t>result with 24 days of data eveidence </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l" fontAlgn="b"/>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l" fontAlgn="b"/>
                      <a:endParaRPr lang="en-US" sz="600" b="0" i="0" u="none" strike="noStrike" dirty="0">
                        <a:solidFill>
                          <a:srgbClr val="000000"/>
                        </a:solidFill>
                        <a:effectLst/>
                        <a:latin typeface="Calibri" panose="020F0502020204030204" pitchFamily="34" charset="0"/>
                      </a:endParaRPr>
                    </a:p>
                  </a:txBody>
                  <a:tcPr marL="7770" marR="7770" marT="7770" marB="0" anchor="b"/>
                </a:tc>
                <a:extLst>
                  <a:ext uri="{0D108BD9-81ED-4DB2-BD59-A6C34878D82A}">
                    <a16:rowId xmlns:a16="http://schemas.microsoft.com/office/drawing/2014/main" val="1154489964"/>
                  </a:ext>
                </a:extLst>
              </a:tr>
              <a:tr h="1072664">
                <a:tc>
                  <a:txBody>
                    <a:bodyPr/>
                    <a:lstStyle/>
                    <a:p>
                      <a:pPr algn="l" fontAlgn="b"/>
                      <a:r>
                        <a:rPr lang="en-US" sz="600" u="none" strike="noStrike">
                          <a:effectLst/>
                        </a:rPr>
                        <a:t>Empty prior with correct assumption</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l" fontAlgn="b"/>
                      <a:r>
                        <a:rPr lang="en-US" sz="600" u="none" strike="noStrike">
                          <a:effectLst/>
                        </a:rPr>
                        <a:t>alpha = 10 beta = 90</a:t>
                      </a:r>
                      <a:endParaRPr lang="en-US" sz="600" b="0" i="0" u="none" strike="noStrike">
                        <a:solidFill>
                          <a:srgbClr val="000000"/>
                        </a:solidFill>
                        <a:effectLst/>
                        <a:latin typeface="Calibri" panose="020F0502020204030204" pitchFamily="34" charset="0"/>
                      </a:endParaRPr>
                    </a:p>
                  </a:txBody>
                  <a:tcPr marL="7770" marR="7770" marT="7770" marB="0" anchor="b"/>
                </a:tc>
                <a:tc>
                  <a:txBody>
                    <a:bodyPr/>
                    <a:lstStyle/>
                    <a:p>
                      <a:pPr algn="l" fontAlgn="b"/>
                      <a:r>
                        <a:rPr lang="en-US" sz="600" u="none" strike="noStrike" dirty="0">
                          <a:effectLst/>
                        </a:rPr>
                        <a:t>Variant A Rate: 9.405144694533762%</a:t>
                      </a:r>
                      <a:br>
                        <a:rPr lang="en-US" sz="600" u="none" strike="noStrike" dirty="0">
                          <a:effectLst/>
                        </a:rPr>
                      </a:br>
                      <a:r>
                        <a:rPr lang="en-US" sz="600" u="none" strike="noStrike" dirty="0">
                          <a:effectLst/>
                        </a:rPr>
                        <a:t>Variant B Rate: 10.049796287913084%</a:t>
                      </a:r>
                      <a:br>
                        <a:rPr lang="en-US" sz="600" u="none" strike="noStrike" dirty="0">
                          <a:effectLst/>
                        </a:rPr>
                      </a:br>
                      <a:r>
                        <a:rPr lang="en-US" sz="600" u="none" strike="noStrike" dirty="0">
                          <a:effectLst/>
                        </a:rPr>
                        <a:t>Lift for prior data = 0.645%</a:t>
                      </a:r>
                      <a:br>
                        <a:rPr lang="en-US" sz="600" u="none" strike="noStrike" dirty="0">
                          <a:effectLst/>
                        </a:rPr>
                      </a:br>
                      <a:r>
                        <a:rPr lang="en-US" sz="600" u="none" strike="noStrike" dirty="0">
                          <a:effectLst/>
                        </a:rPr>
                        <a:t>Probability that we are seeing a 2% lift: 69.95%</a:t>
                      </a:r>
                      <a:br>
                        <a:rPr lang="en-US" sz="600" u="none" strike="noStrike" dirty="0">
                          <a:effectLst/>
                        </a:rPr>
                      </a:br>
                      <a:r>
                        <a:rPr lang="en-US" sz="600" u="none" strike="noStrike" dirty="0">
                          <a:effectLst/>
                        </a:rPr>
                        <a:t>Probability that A is greater than B: 0.22673</a:t>
                      </a:r>
                      <a:br>
                        <a:rPr lang="en-US" sz="600" u="none" strike="noStrike" dirty="0">
                          <a:effectLst/>
                        </a:rPr>
                      </a:br>
                      <a:r>
                        <a:rPr lang="en-US" sz="600" u="none" strike="noStrike" dirty="0">
                          <a:effectLst/>
                        </a:rPr>
                        <a:t>Average A/B ratio: 0.939642725046079</a:t>
                      </a:r>
                      <a:br>
                        <a:rPr lang="en-US" sz="600" u="none" strike="noStrike" dirty="0">
                          <a:effectLst/>
                        </a:rPr>
                      </a:br>
                      <a:r>
                        <a:rPr lang="en-US" sz="600" u="none" strike="noStrike" dirty="0">
                          <a:effectLst/>
                        </a:rPr>
                        <a:t>Lift = 0.07226671891740935%</a:t>
                      </a:r>
                      <a:br>
                        <a:rPr lang="en-US" sz="600" u="none" strike="noStrike" dirty="0">
                          <a:effectLst/>
                        </a:rPr>
                      </a:br>
                      <a:r>
                        <a:rPr lang="en-US" sz="600" u="none" strike="noStrike" dirty="0">
                          <a:effectLst/>
                        </a:rPr>
                        <a:t>Credible interval of A/B ratio: [0.78581336 1.11366875]</a:t>
                      </a:r>
                      <a:endParaRPr lang="en-US" sz="600" b="0" i="0" u="none" strike="noStrike" dirty="0">
                        <a:solidFill>
                          <a:srgbClr val="000000"/>
                        </a:solidFill>
                        <a:effectLst/>
                        <a:latin typeface="Calibri" panose="020F0502020204030204" pitchFamily="34" charset="0"/>
                      </a:endParaRPr>
                    </a:p>
                  </a:txBody>
                  <a:tcPr marL="7770" marR="7770" marT="7770" marB="0" anchor="b"/>
                </a:tc>
                <a:tc>
                  <a:txBody>
                    <a:bodyPr/>
                    <a:lstStyle/>
                    <a:p>
                      <a:pPr algn="l" fontAlgn="b"/>
                      <a:endParaRPr lang="en-US" sz="600" b="0" i="0" u="none" strike="noStrike" dirty="0">
                        <a:solidFill>
                          <a:srgbClr val="212121"/>
                        </a:solidFill>
                        <a:effectLst/>
                        <a:latin typeface="Courier New" panose="02070309020205020404" pitchFamily="49" charset="0"/>
                      </a:endParaRPr>
                    </a:p>
                  </a:txBody>
                  <a:tcPr marL="7770" marR="7770" marT="7770" marB="0" anchor="b"/>
                </a:tc>
                <a:tc>
                  <a:txBody>
                    <a:bodyPr/>
                    <a:lstStyle/>
                    <a:p>
                      <a:pPr algn="l" fontAlgn="b"/>
                      <a:endParaRPr lang="en-US" sz="600" b="0" i="0" u="none" strike="noStrike" dirty="0">
                        <a:solidFill>
                          <a:srgbClr val="000000"/>
                        </a:solidFill>
                        <a:effectLst/>
                        <a:latin typeface="Calibri" panose="020F0502020204030204" pitchFamily="34" charset="0"/>
                      </a:endParaRPr>
                    </a:p>
                  </a:txBody>
                  <a:tcPr marL="7770" marR="7770" marT="7770" marB="0" anchor="b"/>
                </a:tc>
                <a:extLst>
                  <a:ext uri="{0D108BD9-81ED-4DB2-BD59-A6C34878D82A}">
                    <a16:rowId xmlns:a16="http://schemas.microsoft.com/office/drawing/2014/main" val="3470534492"/>
                  </a:ext>
                </a:extLst>
              </a:tr>
            </a:tbl>
          </a:graphicData>
        </a:graphic>
      </p:graphicFrame>
      <p:sp>
        <p:nvSpPr>
          <p:cNvPr id="11" name="TextBox 10">
            <a:extLst>
              <a:ext uri="{FF2B5EF4-FFF2-40B4-BE49-F238E27FC236}">
                <a16:creationId xmlns:a16="http://schemas.microsoft.com/office/drawing/2014/main" id="{334175A0-8B2C-EB1C-1880-98E10876F5BC}"/>
              </a:ext>
            </a:extLst>
          </p:cNvPr>
          <p:cNvSpPr txBox="1"/>
          <p:nvPr/>
        </p:nvSpPr>
        <p:spPr>
          <a:xfrm>
            <a:off x="252825" y="4286310"/>
            <a:ext cx="2356963" cy="215444"/>
          </a:xfrm>
          <a:prstGeom prst="rect">
            <a:avLst/>
          </a:prstGeom>
          <a:noFill/>
        </p:spPr>
        <p:txBody>
          <a:bodyPr wrap="square" rtlCol="0">
            <a:spAutoFit/>
          </a:bodyPr>
          <a:lstStyle/>
          <a:p>
            <a:r>
              <a:rPr lang="en-US" sz="800" dirty="0"/>
              <a:t>Value Remaining : 0.04</a:t>
            </a:r>
          </a:p>
        </p:txBody>
      </p:sp>
    </p:spTree>
    <p:extLst>
      <p:ext uri="{BB962C8B-B14F-4D97-AF65-F5344CB8AC3E}">
        <p14:creationId xmlns:p14="http://schemas.microsoft.com/office/powerpoint/2010/main" val="10085036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21" name="Google Shape;721;p81"/>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p>
            <a:pPr marL="0" lvl="0" indent="0" algn="r" rtl="0">
              <a:lnSpc>
                <a:spcPct val="100000"/>
              </a:lnSpc>
              <a:spcBef>
                <a:spcPts val="0"/>
              </a:spcBef>
              <a:spcAft>
                <a:spcPts val="0"/>
              </a:spcAft>
              <a:buSzPts val="700"/>
              <a:buNone/>
            </a:pPr>
            <a:fld id="{00000000-1234-1234-1234-123412341234}" type="slidenum">
              <a:rPr lang="en"/>
              <a:t>5</a:t>
            </a:fld>
            <a:endParaRPr/>
          </a:p>
        </p:txBody>
      </p:sp>
      <p:sp>
        <p:nvSpPr>
          <p:cNvPr id="722" name="Google Shape;722;p81"/>
          <p:cNvSpPr txBox="1"/>
          <p:nvPr/>
        </p:nvSpPr>
        <p:spPr>
          <a:xfrm>
            <a:off x="126304" y="203164"/>
            <a:ext cx="9017700" cy="572700"/>
          </a:xfrm>
          <a:prstGeom prst="rect">
            <a:avLst/>
          </a:prstGeom>
          <a:noFill/>
          <a:ln>
            <a:noFill/>
          </a:ln>
        </p:spPr>
        <p:txBody>
          <a:bodyPr spcFirstLastPara="1" wrap="square" lIns="91400" tIns="91400" rIns="91400" bIns="91400" anchor="t" anchorCtr="0">
            <a:normAutofit/>
          </a:bodyPr>
          <a:lstStyle/>
          <a:p>
            <a:pPr marL="0" marR="0" lvl="0" indent="0" algn="l" rtl="0">
              <a:lnSpc>
                <a:spcPct val="100000"/>
              </a:lnSpc>
              <a:spcBef>
                <a:spcPts val="0"/>
              </a:spcBef>
              <a:spcAft>
                <a:spcPts val="0"/>
              </a:spcAft>
              <a:buClr>
                <a:srgbClr val="000000"/>
              </a:buClr>
              <a:buSzPts val="2100"/>
              <a:buFont typeface="Arial"/>
              <a:buNone/>
            </a:pPr>
            <a:r>
              <a:rPr lang="en" sz="1800" i="0" u="none" strike="noStrike" cap="none" dirty="0">
                <a:solidFill>
                  <a:schemeClr val="lt1"/>
                </a:solidFill>
              </a:rPr>
              <a:t>Use Cases</a:t>
            </a:r>
            <a:endParaRPr sz="1000" dirty="0"/>
          </a:p>
        </p:txBody>
      </p:sp>
      <p:sp>
        <p:nvSpPr>
          <p:cNvPr id="723" name="Google Shape;723;p81"/>
          <p:cNvSpPr txBox="1"/>
          <p:nvPr/>
        </p:nvSpPr>
        <p:spPr>
          <a:xfrm>
            <a:off x="8472467" y="4842121"/>
            <a:ext cx="548700" cy="393600"/>
          </a:xfrm>
          <a:prstGeom prst="rect">
            <a:avLst/>
          </a:prstGeom>
          <a:noFill/>
          <a:ln>
            <a:noFill/>
          </a:ln>
        </p:spPr>
        <p:txBody>
          <a:bodyPr spcFirstLastPara="1" wrap="square" lIns="68575" tIns="68575" rIns="68575" bIns="68575" anchor="ctr" anchorCtr="0">
            <a:norm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 sz="800" b="0" i="0" u="none" strike="noStrike" cap="none">
                <a:solidFill>
                  <a:srgbClr val="202729"/>
                </a:solidFill>
                <a:latin typeface="Arial"/>
                <a:ea typeface="Arial"/>
                <a:cs typeface="Arial"/>
                <a:sym typeface="Arial"/>
              </a:rPr>
              <a:t>5</a:t>
            </a:fld>
            <a:endParaRPr sz="800" b="0" i="0" u="none" strike="noStrike" cap="none">
              <a:solidFill>
                <a:srgbClr val="202729"/>
              </a:solidFill>
              <a:latin typeface="Arial"/>
              <a:ea typeface="Arial"/>
              <a:cs typeface="Arial"/>
              <a:sym typeface="Arial"/>
            </a:endParaRPr>
          </a:p>
        </p:txBody>
      </p:sp>
      <p:sp>
        <p:nvSpPr>
          <p:cNvPr id="715" name="Google Shape;710;p80">
            <a:extLst>
              <a:ext uri="{FF2B5EF4-FFF2-40B4-BE49-F238E27FC236}">
                <a16:creationId xmlns:a16="http://schemas.microsoft.com/office/drawing/2014/main" id="{CB70A82B-1AEA-03CF-9CDA-CACE9D50EE27}"/>
              </a:ext>
            </a:extLst>
          </p:cNvPr>
          <p:cNvSpPr/>
          <p:nvPr/>
        </p:nvSpPr>
        <p:spPr>
          <a:xfrm>
            <a:off x="457250" y="1069217"/>
            <a:ext cx="7772351" cy="3005065"/>
          </a:xfrm>
          <a:prstGeom prst="rect">
            <a:avLst/>
          </a:prstGeom>
          <a:noFill/>
          <a:ln>
            <a:noFill/>
          </a:ln>
        </p:spPr>
        <p:txBody>
          <a:bodyPr spcFirstLastPara="1" wrap="square" lIns="68575" tIns="34275" rIns="68575" bIns="34275" anchor="t" anchorCtr="0">
            <a:noAutofit/>
          </a:bodyPr>
          <a:lstStyle/>
          <a:p>
            <a:pPr algn="l"/>
            <a:r>
              <a:rPr lang="en-US" sz="1200" b="0" i="0" dirty="0">
                <a:solidFill>
                  <a:schemeClr val="tx1"/>
                </a:solidFill>
                <a:effectLst/>
                <a:latin typeface="+mn-lt"/>
              </a:rPr>
              <a:t>An A/B test is done to collect data with its associated statistical confidence. A business then uses the collected data, interprets it in a larger context and then decide. </a:t>
            </a:r>
          </a:p>
          <a:p>
            <a:pPr algn="l"/>
            <a:endParaRPr lang="en-US" sz="1200" dirty="0">
              <a:solidFill>
                <a:schemeClr val="tx1"/>
              </a:solidFill>
              <a:latin typeface="+mn-lt"/>
            </a:endParaRPr>
          </a:p>
          <a:p>
            <a:pPr marL="171450" indent="-171450" algn="l">
              <a:buFont typeface="Arial" panose="020B0604020202020204" pitchFamily="34" charset="0"/>
              <a:buChar char="•"/>
            </a:pPr>
            <a:r>
              <a:rPr lang="en-US" sz="1200" b="0" i="0" dirty="0">
                <a:solidFill>
                  <a:schemeClr val="tx1"/>
                </a:solidFill>
                <a:effectLst/>
                <a:latin typeface="+mn-lt"/>
              </a:rPr>
              <a:t>The objective is to collect data in order to make a critical business decision. For example: If a company requires to end an online service, then they can test the statistical significance of the prior assumption, to derive concrete conclusions about the service.</a:t>
            </a:r>
          </a:p>
          <a:p>
            <a:pPr marL="171450" indent="-171450" algn="l">
              <a:buFont typeface="Arial" panose="020B0604020202020204" pitchFamily="34" charset="0"/>
              <a:buChar char="•"/>
            </a:pPr>
            <a:endParaRPr lang="en-US" sz="1200" b="0" i="0" dirty="0">
              <a:solidFill>
                <a:schemeClr val="tx1"/>
              </a:solidFill>
              <a:effectLst/>
              <a:latin typeface="+mn-lt"/>
            </a:endParaRPr>
          </a:p>
          <a:p>
            <a:pPr marL="171450" indent="-171450" algn="l">
              <a:buFont typeface="Arial" panose="020B0604020202020204" pitchFamily="34" charset="0"/>
              <a:buChar char="•"/>
            </a:pPr>
            <a:r>
              <a:rPr lang="en-US" sz="1200" b="0" i="0" dirty="0">
                <a:solidFill>
                  <a:schemeClr val="tx1"/>
                </a:solidFill>
                <a:effectLst/>
                <a:latin typeface="+mn-lt"/>
              </a:rPr>
              <a:t>The objective is to learn the impact of variations with statistical confidence. For example: if a website has released a web page, then they can gather information on its performance so that the next time they improve their webpage they can incorporate those learnings into developing a better web page . </a:t>
            </a:r>
            <a:endParaRPr lang="en-US" sz="1600" b="0" i="0" dirty="0">
              <a:solidFill>
                <a:srgbClr val="1C304B"/>
              </a:solidFill>
              <a:effectLst/>
              <a:latin typeface="-apple-system"/>
            </a:endParaRPr>
          </a:p>
          <a:p>
            <a:pPr marL="171450" indent="-171450" algn="l">
              <a:buFont typeface="Arial" panose="020B0604020202020204" pitchFamily="34" charset="0"/>
              <a:buChar char="•"/>
            </a:pPr>
            <a:endParaRPr lang="en-US" sz="1200" b="0" i="0" dirty="0">
              <a:solidFill>
                <a:schemeClr val="tx1"/>
              </a:solidFill>
              <a:effectLst/>
              <a:latin typeface="+mn-l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21" name="Google Shape;721;p81"/>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p>
            <a:pPr marL="0" lvl="0" indent="0" algn="r" rtl="0">
              <a:lnSpc>
                <a:spcPct val="100000"/>
              </a:lnSpc>
              <a:spcBef>
                <a:spcPts val="0"/>
              </a:spcBef>
              <a:spcAft>
                <a:spcPts val="0"/>
              </a:spcAft>
              <a:buSzPts val="700"/>
              <a:buNone/>
            </a:pPr>
            <a:fld id="{00000000-1234-1234-1234-123412341234}" type="slidenum">
              <a:rPr lang="en"/>
              <a:t>6</a:t>
            </a:fld>
            <a:endParaRPr/>
          </a:p>
        </p:txBody>
      </p:sp>
      <p:sp>
        <p:nvSpPr>
          <p:cNvPr id="722" name="Google Shape;722;p81"/>
          <p:cNvSpPr txBox="1"/>
          <p:nvPr/>
        </p:nvSpPr>
        <p:spPr>
          <a:xfrm>
            <a:off x="126304" y="203164"/>
            <a:ext cx="9017700" cy="572700"/>
          </a:xfrm>
          <a:prstGeom prst="rect">
            <a:avLst/>
          </a:prstGeom>
          <a:noFill/>
          <a:ln>
            <a:noFill/>
          </a:ln>
        </p:spPr>
        <p:txBody>
          <a:bodyPr spcFirstLastPara="1" wrap="square" lIns="91400" tIns="91400" rIns="91400" bIns="91400" anchor="t" anchorCtr="0">
            <a:normAutofit/>
          </a:bodyPr>
          <a:lstStyle/>
          <a:p>
            <a:pPr marL="0" marR="0" lvl="0" indent="0" algn="l" rtl="0">
              <a:lnSpc>
                <a:spcPct val="100000"/>
              </a:lnSpc>
              <a:spcBef>
                <a:spcPts val="0"/>
              </a:spcBef>
              <a:spcAft>
                <a:spcPts val="0"/>
              </a:spcAft>
              <a:buClr>
                <a:srgbClr val="000000"/>
              </a:buClr>
              <a:buSzPts val="2100"/>
              <a:buFont typeface="Arial"/>
              <a:buNone/>
            </a:pPr>
            <a:r>
              <a:rPr lang="en" sz="1800" dirty="0">
                <a:solidFill>
                  <a:schemeClr val="lt1"/>
                </a:solidFill>
              </a:rPr>
              <a:t>Bayesian A/B testing Pros and Cons </a:t>
            </a:r>
            <a:endParaRPr sz="1000" dirty="0"/>
          </a:p>
        </p:txBody>
      </p:sp>
      <p:sp>
        <p:nvSpPr>
          <p:cNvPr id="723" name="Google Shape;723;p81"/>
          <p:cNvSpPr txBox="1"/>
          <p:nvPr/>
        </p:nvSpPr>
        <p:spPr>
          <a:xfrm>
            <a:off x="8472467" y="4842121"/>
            <a:ext cx="548700" cy="393600"/>
          </a:xfrm>
          <a:prstGeom prst="rect">
            <a:avLst/>
          </a:prstGeom>
          <a:noFill/>
          <a:ln>
            <a:noFill/>
          </a:ln>
        </p:spPr>
        <p:txBody>
          <a:bodyPr spcFirstLastPara="1" wrap="square" lIns="68575" tIns="68575" rIns="68575" bIns="68575" anchor="ctr" anchorCtr="0">
            <a:norm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 sz="800" b="0" i="0" u="none" strike="noStrike" cap="none">
                <a:solidFill>
                  <a:srgbClr val="202729"/>
                </a:solidFill>
                <a:latin typeface="Arial"/>
                <a:ea typeface="Arial"/>
                <a:cs typeface="Arial"/>
                <a:sym typeface="Arial"/>
              </a:rPr>
              <a:t>6</a:t>
            </a:fld>
            <a:endParaRPr sz="800" b="0" i="0" u="none" strike="noStrike" cap="none">
              <a:solidFill>
                <a:srgbClr val="202729"/>
              </a:solidFill>
              <a:latin typeface="Arial"/>
              <a:ea typeface="Arial"/>
              <a:cs typeface="Arial"/>
              <a:sym typeface="Arial"/>
            </a:endParaRPr>
          </a:p>
        </p:txBody>
      </p:sp>
      <p:graphicFrame>
        <p:nvGraphicFramePr>
          <p:cNvPr id="2" name="Google Shape;476;p34">
            <a:extLst>
              <a:ext uri="{FF2B5EF4-FFF2-40B4-BE49-F238E27FC236}">
                <a16:creationId xmlns:a16="http://schemas.microsoft.com/office/drawing/2014/main" id="{79EFCC3F-6AD4-F870-4A3F-DDF7FC1E41F4}"/>
              </a:ext>
            </a:extLst>
          </p:cNvPr>
          <p:cNvGraphicFramePr/>
          <p:nvPr>
            <p:extLst>
              <p:ext uri="{D42A27DB-BD31-4B8C-83A1-F6EECF244321}">
                <p14:modId xmlns:p14="http://schemas.microsoft.com/office/powerpoint/2010/main" val="3507714909"/>
              </p:ext>
            </p:extLst>
          </p:nvPr>
        </p:nvGraphicFramePr>
        <p:xfrm>
          <a:off x="485316" y="1341926"/>
          <a:ext cx="8173368" cy="2352688"/>
        </p:xfrm>
        <a:graphic>
          <a:graphicData uri="http://schemas.openxmlformats.org/drawingml/2006/table">
            <a:tbl>
              <a:tblPr firstRow="1" bandRow="1">
                <a:noFill/>
              </a:tblPr>
              <a:tblGrid>
                <a:gridCol w="4086684">
                  <a:extLst>
                    <a:ext uri="{9D8B030D-6E8A-4147-A177-3AD203B41FA5}">
                      <a16:colId xmlns:a16="http://schemas.microsoft.com/office/drawing/2014/main" val="20000"/>
                    </a:ext>
                  </a:extLst>
                </a:gridCol>
                <a:gridCol w="4086684">
                  <a:extLst>
                    <a:ext uri="{9D8B030D-6E8A-4147-A177-3AD203B41FA5}">
                      <a16:colId xmlns:a16="http://schemas.microsoft.com/office/drawing/2014/main" val="20001"/>
                    </a:ext>
                  </a:extLst>
                </a:gridCol>
              </a:tblGrid>
              <a:tr h="371458">
                <a:tc>
                  <a:txBody>
                    <a:bodyPr/>
                    <a:lstStyle/>
                    <a:p>
                      <a:pPr marL="0" marR="0" lvl="0" indent="0" algn="ctr" rtl="0">
                        <a:lnSpc>
                          <a:spcPct val="100000"/>
                        </a:lnSpc>
                        <a:spcBef>
                          <a:spcPts val="0"/>
                        </a:spcBef>
                        <a:spcAft>
                          <a:spcPts val="0"/>
                        </a:spcAft>
                        <a:buNone/>
                      </a:pPr>
                      <a:r>
                        <a:rPr lang="en-US" u="none" strike="noStrike" cap="none" dirty="0">
                          <a:latin typeface="Calibri"/>
                          <a:ea typeface="Calibri"/>
                          <a:cs typeface="Calibri"/>
                          <a:sym typeface="Calibri"/>
                        </a:rPr>
                        <a:t>Pros</a:t>
                      </a:r>
                      <a:endParaRPr dirty="0">
                        <a:latin typeface="Calibri"/>
                        <a:ea typeface="Calibri"/>
                        <a:cs typeface="Calibri"/>
                        <a:sym typeface="Calibri"/>
                      </a:endParaRPr>
                    </a:p>
                  </a:txBody>
                  <a:tcPr marL="91450" marR="91450" marT="45725" marB="45725"/>
                </a:tc>
                <a:tc>
                  <a:txBody>
                    <a:bodyPr/>
                    <a:lstStyle/>
                    <a:p>
                      <a:pPr marL="0" marR="0" lvl="0" indent="0" algn="ctr" rtl="0">
                        <a:lnSpc>
                          <a:spcPct val="100000"/>
                        </a:lnSpc>
                        <a:spcBef>
                          <a:spcPts val="0"/>
                        </a:spcBef>
                        <a:spcAft>
                          <a:spcPts val="0"/>
                        </a:spcAft>
                        <a:buNone/>
                      </a:pPr>
                      <a:r>
                        <a:rPr lang="en-US" u="none" strike="noStrike" cap="none" dirty="0">
                          <a:latin typeface="Calibri"/>
                          <a:ea typeface="Calibri"/>
                          <a:cs typeface="Calibri"/>
                          <a:sym typeface="Calibri"/>
                        </a:rPr>
                        <a:t>Cons</a:t>
                      </a:r>
                      <a:endParaRPr dirty="0">
                        <a:latin typeface="Calibri"/>
                        <a:ea typeface="Calibri"/>
                        <a:cs typeface="Calibri"/>
                        <a:sym typeface="Calibri"/>
                      </a:endParaRPr>
                    </a:p>
                  </a:txBody>
                  <a:tcPr marL="91450" marR="91450" marT="45725" marB="45725"/>
                </a:tc>
                <a:extLst>
                  <a:ext uri="{0D108BD9-81ED-4DB2-BD59-A6C34878D82A}">
                    <a16:rowId xmlns:a16="http://schemas.microsoft.com/office/drawing/2014/main" val="10000"/>
                  </a:ext>
                </a:extLst>
              </a:tr>
              <a:tr h="450111">
                <a:tc>
                  <a:txBody>
                    <a:bodyPr/>
                    <a:lstStyle/>
                    <a:p>
                      <a:pPr fontAlgn="base"/>
                      <a:r>
                        <a:rPr lang="en-US" sz="1400" b="0" i="0" u="none" strike="noStrike" cap="none" dirty="0">
                          <a:solidFill>
                            <a:schemeClr val="tx1"/>
                          </a:solidFill>
                          <a:effectLst/>
                          <a:latin typeface="+mn-lt"/>
                          <a:ea typeface="+mn-ea"/>
                          <a:cs typeface="+mn-cs"/>
                          <a:sym typeface="Arial"/>
                        </a:rPr>
                        <a:t>Allows to ‘peek’ at the data during a test, so you can either stop sending traffic or switch earlier to a clear winner.</a:t>
                      </a:r>
                    </a:p>
                  </a:txBody>
                  <a:tcPr marL="91450" marR="91450" marT="45725" marB="45725"/>
                </a:tc>
                <a:tc>
                  <a:txBody>
                    <a:bodyPr/>
                    <a:lstStyle/>
                    <a:p>
                      <a:pPr marL="0" marR="0" lvl="0" indent="0" algn="l" rtl="0">
                        <a:lnSpc>
                          <a:spcPct val="100000"/>
                        </a:lnSpc>
                        <a:spcBef>
                          <a:spcPts val="0"/>
                        </a:spcBef>
                        <a:spcAft>
                          <a:spcPts val="0"/>
                        </a:spcAft>
                        <a:buNone/>
                      </a:pPr>
                      <a:r>
                        <a:rPr lang="en-US" dirty="0">
                          <a:latin typeface="Calibri"/>
                          <a:ea typeface="Calibri"/>
                          <a:cs typeface="Calibri"/>
                          <a:sym typeface="Calibri"/>
                        </a:rPr>
                        <a:t>There is no tradeoff between exploitation and exploration . The loss suffered during the test period can not be  improved.</a:t>
                      </a:r>
                      <a:endParaRPr dirty="0">
                        <a:latin typeface="Calibri"/>
                        <a:ea typeface="Calibri"/>
                        <a:cs typeface="Calibri"/>
                        <a:sym typeface="Calibri"/>
                      </a:endParaRPr>
                    </a:p>
                  </a:txBody>
                  <a:tcPr marL="91450" marR="91450" marT="45725" marB="45725"/>
                </a:tc>
                <a:extLst>
                  <a:ext uri="{0D108BD9-81ED-4DB2-BD59-A6C34878D82A}">
                    <a16:rowId xmlns:a16="http://schemas.microsoft.com/office/drawing/2014/main" val="10001"/>
                  </a:ext>
                </a:extLst>
              </a:tr>
              <a:tr h="635447">
                <a:tc>
                  <a:txBody>
                    <a:bodyPr/>
                    <a:lstStyle/>
                    <a:p>
                      <a:r>
                        <a:rPr lang="en-US" sz="1400" b="0" i="0" u="none" strike="noStrike" cap="none" dirty="0">
                          <a:solidFill>
                            <a:schemeClr val="tx1"/>
                          </a:solidFill>
                          <a:effectLst/>
                          <a:latin typeface="+mn-lt"/>
                          <a:ea typeface="+mn-ea"/>
                          <a:cs typeface="+mn-cs"/>
                          <a:sym typeface="Arial"/>
                        </a:rPr>
                        <a:t>If an effective prior is chosen, Bayesian A/B testing requires a smaller sample size so one can get results faster.</a:t>
                      </a:r>
                    </a:p>
                  </a:txBody>
                  <a:tcPr marL="91450" marR="91450" marT="45725" marB="45725"/>
                </a:tc>
                <a:tc>
                  <a:txBody>
                    <a:bodyPr/>
                    <a:lstStyle/>
                    <a:p>
                      <a:pPr marL="0" marR="0" lvl="0" indent="0" algn="l" rtl="0">
                        <a:lnSpc>
                          <a:spcPct val="100000"/>
                        </a:lnSpc>
                        <a:spcBef>
                          <a:spcPts val="0"/>
                        </a:spcBef>
                        <a:spcAft>
                          <a:spcPts val="0"/>
                        </a:spcAft>
                        <a:buNone/>
                      </a:pPr>
                      <a:r>
                        <a:rPr lang="en-US" dirty="0">
                          <a:latin typeface="Calibri"/>
                          <a:ea typeface="Calibri"/>
                          <a:cs typeface="Calibri"/>
                          <a:sym typeface="Calibri"/>
                        </a:rPr>
                        <a:t>Initial sample is required to formulate a better prior, if the sample size is small the learning takes time.</a:t>
                      </a:r>
                      <a:endParaRPr dirty="0">
                        <a:latin typeface="Calibri"/>
                        <a:ea typeface="Calibri"/>
                        <a:cs typeface="Calibri"/>
                        <a:sym typeface="Calibri"/>
                      </a:endParaRPr>
                    </a:p>
                  </a:txBody>
                  <a:tcPr marL="91450" marR="91450" marT="45725" marB="45725"/>
                </a:tc>
                <a:extLst>
                  <a:ext uri="{0D108BD9-81ED-4DB2-BD59-A6C34878D82A}">
                    <a16:rowId xmlns:a16="http://schemas.microsoft.com/office/drawing/2014/main" val="10002"/>
                  </a:ext>
                </a:extLst>
              </a:tr>
              <a:tr h="450111">
                <a:tc>
                  <a:txBody>
                    <a:bodyPr/>
                    <a:lstStyle/>
                    <a:p>
                      <a:pPr marL="0" marR="0" lvl="0" indent="0" algn="l" rtl="0">
                        <a:lnSpc>
                          <a:spcPct val="100000"/>
                        </a:lnSpc>
                        <a:spcBef>
                          <a:spcPts val="0"/>
                        </a:spcBef>
                        <a:spcAft>
                          <a:spcPts val="0"/>
                        </a:spcAft>
                        <a:buNone/>
                      </a:pPr>
                      <a:endParaRPr dirty="0">
                        <a:latin typeface="Calibri"/>
                        <a:ea typeface="Calibri"/>
                        <a:cs typeface="Calibri"/>
                        <a:sym typeface="Calibri"/>
                      </a:endParaRPr>
                    </a:p>
                  </a:txBody>
                  <a:tcPr marL="91450" marR="91450" marT="45725" marB="45725"/>
                </a:tc>
                <a:tc>
                  <a:txBody>
                    <a:bodyPr/>
                    <a:lstStyle/>
                    <a:p>
                      <a:pPr marL="0" marR="0" lvl="0" indent="0" algn="l" rtl="0">
                        <a:lnSpc>
                          <a:spcPct val="100000"/>
                        </a:lnSpc>
                        <a:spcBef>
                          <a:spcPts val="0"/>
                        </a:spcBef>
                        <a:spcAft>
                          <a:spcPts val="0"/>
                        </a:spcAft>
                        <a:buNone/>
                      </a:pPr>
                      <a:r>
                        <a:rPr lang="en-US" dirty="0">
                          <a:latin typeface="Calibri"/>
                          <a:ea typeface="Calibri"/>
                          <a:cs typeface="Calibri"/>
                          <a:sym typeface="Calibri"/>
                        </a:rPr>
                        <a:t>When two or more variants are to be compared , testing is done between 2 variants at a time .</a:t>
                      </a:r>
                      <a:endParaRPr u="none" strike="noStrike" cap="none" dirty="0">
                        <a:latin typeface="Calibri"/>
                        <a:ea typeface="Calibri"/>
                        <a:cs typeface="Calibri"/>
                        <a:sym typeface="Calibri"/>
                      </a:endParaRPr>
                    </a:p>
                  </a:txBody>
                  <a:tcPr marL="91450" marR="91450" marT="45725" marB="45725"/>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135438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80"/>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p>
            <a:pPr marL="0" lvl="0" indent="0" algn="r" rtl="0">
              <a:lnSpc>
                <a:spcPct val="100000"/>
              </a:lnSpc>
              <a:spcBef>
                <a:spcPts val="0"/>
              </a:spcBef>
              <a:spcAft>
                <a:spcPts val="0"/>
              </a:spcAft>
              <a:buSzPts val="700"/>
              <a:buNone/>
            </a:pPr>
            <a:fld id="{00000000-1234-1234-1234-123412341234}" type="slidenum">
              <a:rPr lang="en"/>
              <a:t>7</a:t>
            </a:fld>
            <a:endParaRPr/>
          </a:p>
        </p:txBody>
      </p:sp>
      <p:sp>
        <p:nvSpPr>
          <p:cNvPr id="705" name="Google Shape;705;p80"/>
          <p:cNvSpPr txBox="1"/>
          <p:nvPr/>
        </p:nvSpPr>
        <p:spPr>
          <a:xfrm>
            <a:off x="183300" y="86683"/>
            <a:ext cx="8777400" cy="572700"/>
          </a:xfrm>
          <a:prstGeom prst="rect">
            <a:avLst/>
          </a:prstGeom>
          <a:noFill/>
          <a:ln>
            <a:noFill/>
          </a:ln>
        </p:spPr>
        <p:txBody>
          <a:bodyPr spcFirstLastPara="1" wrap="square" lIns="68575" tIns="68575" rIns="68575" bIns="68575" anchor="ctr" anchorCtr="0">
            <a:normAutofit/>
          </a:bodyPr>
          <a:lstStyle/>
          <a:p>
            <a:pPr marL="0" marR="0" lvl="0" indent="0" algn="l" rtl="0">
              <a:lnSpc>
                <a:spcPct val="100000"/>
              </a:lnSpc>
              <a:spcBef>
                <a:spcPts val="0"/>
              </a:spcBef>
              <a:spcAft>
                <a:spcPts val="0"/>
              </a:spcAft>
              <a:buClr>
                <a:srgbClr val="000000"/>
              </a:buClr>
              <a:buSzPts val="2100"/>
              <a:buFont typeface="Arial"/>
              <a:buNone/>
            </a:pPr>
            <a:r>
              <a:rPr lang="en" sz="2200" b="1" dirty="0">
                <a:solidFill>
                  <a:schemeClr val="lt1"/>
                </a:solidFill>
              </a:rPr>
              <a:t>MAB A/B Testing</a:t>
            </a:r>
            <a:endParaRPr sz="2200" b="1" i="0" u="none" strike="noStrike" cap="none" dirty="0">
              <a:solidFill>
                <a:schemeClr val="lt1"/>
              </a:solidFill>
              <a:latin typeface="Arial"/>
              <a:ea typeface="Arial"/>
              <a:cs typeface="Arial"/>
              <a:sym typeface="Arial"/>
            </a:endParaRPr>
          </a:p>
        </p:txBody>
      </p:sp>
      <p:sp>
        <p:nvSpPr>
          <p:cNvPr id="710" name="Google Shape;710;p80"/>
          <p:cNvSpPr/>
          <p:nvPr/>
        </p:nvSpPr>
        <p:spPr>
          <a:xfrm>
            <a:off x="386911" y="1406160"/>
            <a:ext cx="7772351" cy="3005065"/>
          </a:xfrm>
          <a:prstGeom prst="rect">
            <a:avLst/>
          </a:prstGeom>
          <a:noFill/>
          <a:ln>
            <a:noFill/>
          </a:ln>
        </p:spPr>
        <p:txBody>
          <a:bodyPr spcFirstLastPara="1" wrap="square" lIns="68575" tIns="34275" rIns="68575" bIns="34275" anchor="t" anchorCtr="0">
            <a:noAutofit/>
          </a:bodyPr>
          <a:lstStyle/>
          <a:p>
            <a:pPr algn="l"/>
            <a:r>
              <a:rPr lang="en-US" sz="1200" b="0" i="0" dirty="0">
                <a:solidFill>
                  <a:schemeClr val="tx1"/>
                </a:solidFill>
                <a:effectLst/>
                <a:latin typeface="+mn-lt"/>
              </a:rPr>
              <a:t>The MAB is a group of algorithms, based on the idea of the one-armed bandit. These algorithms offer different solutions for the theoretical problem a gambler faces in the casino – “what is the least expensive and fastest way to test all of the slot machines at the casino, assuming they vary in performance”. The concept is “testing as you go”, as opposed to running an A/B test with a clear start and endpoint. In MAB, the test is ongoing, operating continuously throughout the campaign.</a:t>
            </a:r>
          </a:p>
          <a:p>
            <a:pPr algn="l"/>
            <a:endParaRPr lang="en-US" sz="1200" dirty="0">
              <a:solidFill>
                <a:schemeClr val="tx1"/>
              </a:solidFill>
              <a:latin typeface="+mn-lt"/>
            </a:endParaRPr>
          </a:p>
          <a:p>
            <a:pPr algn="l"/>
            <a:r>
              <a:rPr lang="en-US" sz="1200" b="0" i="0" dirty="0">
                <a:solidFill>
                  <a:schemeClr val="tx1"/>
                </a:solidFill>
                <a:effectLst/>
                <a:latin typeface="+mn-lt"/>
              </a:rPr>
              <a:t>A simple MAB experiment can be configured by the following steps:</a:t>
            </a:r>
          </a:p>
          <a:p>
            <a:pPr algn="l"/>
            <a:endParaRPr lang="en-US" sz="1200" b="0" i="0" dirty="0">
              <a:solidFill>
                <a:schemeClr val="tx1"/>
              </a:solidFill>
              <a:effectLst/>
              <a:latin typeface="+mn-lt"/>
            </a:endParaRPr>
          </a:p>
          <a:p>
            <a:pPr algn="l">
              <a:buFont typeface="Arial" panose="020B0604020202020204" pitchFamily="34" charset="0"/>
              <a:buChar char="•"/>
            </a:pPr>
            <a:r>
              <a:rPr lang="en-US" sz="1200" b="0" i="0" dirty="0">
                <a:solidFill>
                  <a:schemeClr val="tx1"/>
                </a:solidFill>
                <a:effectLst/>
                <a:latin typeface="+mn-lt"/>
              </a:rPr>
              <a:t>Define Arms — Create an Experiment and Specify the Arms for the Experiment</a:t>
            </a:r>
          </a:p>
          <a:p>
            <a:pPr algn="l">
              <a:buFont typeface="Arial" panose="020B0604020202020204" pitchFamily="34" charset="0"/>
              <a:buChar char="•"/>
            </a:pPr>
            <a:r>
              <a:rPr lang="en-US" sz="1200" b="0" i="0" dirty="0">
                <a:solidFill>
                  <a:schemeClr val="tx1"/>
                </a:solidFill>
                <a:effectLst/>
                <a:latin typeface="+mn-lt"/>
              </a:rPr>
              <a:t>Define Environment— Define the environment of experimentation with metrics to be maximized.</a:t>
            </a:r>
          </a:p>
          <a:p>
            <a:pPr algn="l">
              <a:buFont typeface="Arial" panose="020B0604020202020204" pitchFamily="34" charset="0"/>
              <a:buChar char="•"/>
            </a:pPr>
            <a:r>
              <a:rPr lang="en-US" sz="1200" b="0" i="0" dirty="0">
                <a:solidFill>
                  <a:schemeClr val="tx1"/>
                </a:solidFill>
                <a:effectLst/>
                <a:latin typeface="+mn-lt"/>
              </a:rPr>
              <a:t>Serve Experiment — Experiment gets served. Traffic is distributed and the Arms with higher returns get more traffic. </a:t>
            </a:r>
          </a:p>
          <a:p>
            <a:pPr algn="l">
              <a:buFont typeface="Arial" panose="020B0604020202020204" pitchFamily="34" charset="0"/>
              <a:buChar char="•"/>
            </a:pPr>
            <a:r>
              <a:rPr lang="en-US" sz="1200" b="0" i="0" dirty="0">
                <a:solidFill>
                  <a:schemeClr val="tx1"/>
                </a:solidFill>
                <a:effectLst/>
                <a:latin typeface="+mn-lt"/>
              </a:rPr>
              <a:t>Update Arms — Reward function or Posterior reward distribution of each arm is updated .</a:t>
            </a:r>
          </a:p>
          <a:p>
            <a:pPr algn="l"/>
            <a:endParaRPr lang="en-US" sz="1200" b="0" i="0" dirty="0">
              <a:solidFill>
                <a:schemeClr val="tx1"/>
              </a:solidFill>
              <a:effectLst/>
              <a:latin typeface="+mn-lt"/>
            </a:endParaRPr>
          </a:p>
        </p:txBody>
      </p:sp>
      <p:sp>
        <p:nvSpPr>
          <p:cNvPr id="713" name="Google Shape;713;p80"/>
          <p:cNvSpPr txBox="1"/>
          <p:nvPr/>
        </p:nvSpPr>
        <p:spPr>
          <a:xfrm>
            <a:off x="386911" y="980872"/>
            <a:ext cx="33846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None/>
            </a:pPr>
            <a:r>
              <a:rPr lang="en" sz="1500" b="1" i="0" u="none" strike="noStrike" cap="none" dirty="0">
                <a:solidFill>
                  <a:srgbClr val="000000"/>
                </a:solidFill>
                <a:latin typeface="Arial"/>
                <a:ea typeface="Arial"/>
                <a:cs typeface="Arial"/>
                <a:sym typeface="Arial"/>
              </a:rPr>
              <a:t>Understanding the Approach </a:t>
            </a:r>
            <a:endParaRPr sz="1000" dirty="0"/>
          </a:p>
        </p:txBody>
      </p:sp>
    </p:spTree>
    <p:extLst>
      <p:ext uri="{BB962C8B-B14F-4D97-AF65-F5344CB8AC3E}">
        <p14:creationId xmlns:p14="http://schemas.microsoft.com/office/powerpoint/2010/main" val="1029032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6" name="Google Shape;736;p82"/>
          <p:cNvSpPr txBox="1">
            <a:spLocks noGrp="1"/>
          </p:cNvSpPr>
          <p:nvPr>
            <p:ph type="sldNum" idx="12"/>
          </p:nvPr>
        </p:nvSpPr>
        <p:spPr>
          <a:xfrm>
            <a:off x="8472467" y="4663217"/>
            <a:ext cx="548700" cy="393600"/>
          </a:xfrm>
          <a:prstGeom prst="rect">
            <a:avLst/>
          </a:prstGeom>
          <a:noFill/>
          <a:ln>
            <a:noFill/>
          </a:ln>
        </p:spPr>
        <p:txBody>
          <a:bodyPr spcFirstLastPara="1" wrap="square" lIns="68575" tIns="68575" rIns="68575" bIns="68575" anchor="ctr" anchorCtr="0">
            <a:normAutofit/>
          </a:bodyPr>
          <a:lstStyle/>
          <a:p>
            <a:pPr marL="0" lvl="0" indent="0" algn="r" rtl="0">
              <a:lnSpc>
                <a:spcPct val="100000"/>
              </a:lnSpc>
              <a:spcBef>
                <a:spcPts val="0"/>
              </a:spcBef>
              <a:spcAft>
                <a:spcPts val="0"/>
              </a:spcAft>
              <a:buSzPts val="700"/>
              <a:buNone/>
            </a:pPr>
            <a:fld id="{00000000-1234-1234-1234-123412341234}" type="slidenum">
              <a:rPr lang="en"/>
              <a:t>8</a:t>
            </a:fld>
            <a:endParaRPr/>
          </a:p>
        </p:txBody>
      </p:sp>
      <p:sp>
        <p:nvSpPr>
          <p:cNvPr id="737" name="Google Shape;737;p82"/>
          <p:cNvSpPr txBox="1">
            <a:spLocks noGrp="1"/>
          </p:cNvSpPr>
          <p:nvPr>
            <p:ph type="title"/>
          </p:nvPr>
        </p:nvSpPr>
        <p:spPr>
          <a:xfrm>
            <a:off x="311700" y="127987"/>
            <a:ext cx="8510400" cy="572700"/>
          </a:xfrm>
          <a:prstGeom prst="rect">
            <a:avLst/>
          </a:prstGeom>
          <a:noFill/>
          <a:ln>
            <a:noFill/>
          </a:ln>
        </p:spPr>
        <p:txBody>
          <a:bodyPr spcFirstLastPara="1" wrap="square" lIns="68575" tIns="68575" rIns="68575" bIns="68575" anchor="ctr" anchorCtr="0">
            <a:normAutofit/>
          </a:bodyPr>
          <a:lstStyle/>
          <a:p>
            <a:pPr marL="0" lvl="0" indent="0" algn="l" rtl="0">
              <a:lnSpc>
                <a:spcPct val="100000"/>
              </a:lnSpc>
              <a:spcBef>
                <a:spcPts val="0"/>
              </a:spcBef>
              <a:spcAft>
                <a:spcPts val="0"/>
              </a:spcAft>
              <a:buSzPts val="2100"/>
              <a:buNone/>
            </a:pPr>
            <a:r>
              <a:rPr lang="en" dirty="0"/>
              <a:t>Tested Implementation </a:t>
            </a:r>
            <a:endParaRPr dirty="0"/>
          </a:p>
        </p:txBody>
      </p:sp>
      <p:sp>
        <p:nvSpPr>
          <p:cNvPr id="5" name="Google Shape;713;p80">
            <a:extLst>
              <a:ext uri="{FF2B5EF4-FFF2-40B4-BE49-F238E27FC236}">
                <a16:creationId xmlns:a16="http://schemas.microsoft.com/office/drawing/2014/main" id="{FD7E3029-F8F9-55D7-9A81-C21AD5E11AC7}"/>
              </a:ext>
            </a:extLst>
          </p:cNvPr>
          <p:cNvSpPr txBox="1"/>
          <p:nvPr/>
        </p:nvSpPr>
        <p:spPr>
          <a:xfrm>
            <a:off x="386911" y="850165"/>
            <a:ext cx="3384600" cy="223108"/>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None/>
            </a:pPr>
            <a:r>
              <a:rPr lang="en" sz="1000" i="0" u="none" strike="noStrike" cap="none" dirty="0">
                <a:solidFill>
                  <a:srgbClr val="000000"/>
                </a:solidFill>
                <a:latin typeface="Arial"/>
                <a:ea typeface="Arial"/>
                <a:cs typeface="Arial"/>
                <a:sym typeface="Arial"/>
              </a:rPr>
              <a:t>Dataset</a:t>
            </a:r>
            <a:endParaRPr sz="1000" dirty="0"/>
          </a:p>
        </p:txBody>
      </p:sp>
      <p:pic>
        <p:nvPicPr>
          <p:cNvPr id="2050" name="Picture 2">
            <a:extLst>
              <a:ext uri="{FF2B5EF4-FFF2-40B4-BE49-F238E27FC236}">
                <a16:creationId xmlns:a16="http://schemas.microsoft.com/office/drawing/2014/main" id="{359E870F-89BF-F94B-5F33-ED836D4C62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7512" y="2924996"/>
            <a:ext cx="2471893" cy="187508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2C7D0CB2-8BDF-28C7-2311-106246859A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9351" y="2762093"/>
            <a:ext cx="3459990" cy="203798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B852FB0-D23C-A53B-748C-A82C6863382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13307" y="961719"/>
            <a:ext cx="2959160" cy="184895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AE8753C-9F9B-99DD-88A5-4893DC938432}"/>
              </a:ext>
            </a:extLst>
          </p:cNvPr>
          <p:cNvSpPr txBox="1"/>
          <p:nvPr/>
        </p:nvSpPr>
        <p:spPr>
          <a:xfrm>
            <a:off x="5401037" y="785263"/>
            <a:ext cx="2028083" cy="246221"/>
          </a:xfrm>
          <a:prstGeom prst="rect">
            <a:avLst/>
          </a:prstGeom>
          <a:noFill/>
        </p:spPr>
        <p:txBody>
          <a:bodyPr wrap="square">
            <a:spAutoFit/>
          </a:bodyPr>
          <a:lstStyle/>
          <a:p>
            <a:pPr marL="0" marR="0" lvl="0" indent="0" algn="l" rtl="0">
              <a:lnSpc>
                <a:spcPct val="100000"/>
              </a:lnSpc>
              <a:spcBef>
                <a:spcPts val="0"/>
              </a:spcBef>
              <a:spcAft>
                <a:spcPts val="0"/>
              </a:spcAft>
              <a:buNone/>
            </a:pPr>
            <a:r>
              <a:rPr lang="en-US" sz="1000" dirty="0"/>
              <a:t>Cumulative clicks</a:t>
            </a:r>
          </a:p>
        </p:txBody>
      </p:sp>
      <p:sp>
        <p:nvSpPr>
          <p:cNvPr id="7" name="TextBox 6">
            <a:extLst>
              <a:ext uri="{FF2B5EF4-FFF2-40B4-BE49-F238E27FC236}">
                <a16:creationId xmlns:a16="http://schemas.microsoft.com/office/drawing/2014/main" id="{B008E7CC-5A4E-E0A1-61DB-FA693E2C58CC}"/>
              </a:ext>
            </a:extLst>
          </p:cNvPr>
          <p:cNvSpPr txBox="1"/>
          <p:nvPr/>
        </p:nvSpPr>
        <p:spPr>
          <a:xfrm>
            <a:off x="386910" y="2638982"/>
            <a:ext cx="1803630" cy="246221"/>
          </a:xfrm>
          <a:prstGeom prst="rect">
            <a:avLst/>
          </a:prstGeom>
          <a:noFill/>
        </p:spPr>
        <p:txBody>
          <a:bodyPr wrap="square">
            <a:spAutoFit/>
          </a:bodyPr>
          <a:lstStyle/>
          <a:p>
            <a:pPr marL="0" marR="0" lvl="0" indent="0" algn="l" rtl="0">
              <a:lnSpc>
                <a:spcPct val="100000"/>
              </a:lnSpc>
              <a:spcBef>
                <a:spcPts val="0"/>
              </a:spcBef>
              <a:spcAft>
                <a:spcPts val="0"/>
              </a:spcAft>
              <a:buNone/>
            </a:pPr>
            <a:r>
              <a:rPr lang="en-US" sz="1000" i="0" u="none" strike="noStrike" cap="none" dirty="0">
                <a:solidFill>
                  <a:srgbClr val="000000"/>
                </a:solidFill>
                <a:latin typeface="Arial"/>
                <a:ea typeface="Arial"/>
                <a:cs typeface="Arial"/>
                <a:sym typeface="Arial"/>
              </a:rPr>
              <a:t>Regret Rate</a:t>
            </a:r>
            <a:endParaRPr lang="en-US" sz="1000" dirty="0"/>
          </a:p>
        </p:txBody>
      </p:sp>
      <p:sp>
        <p:nvSpPr>
          <p:cNvPr id="8" name="TextBox 7">
            <a:extLst>
              <a:ext uri="{FF2B5EF4-FFF2-40B4-BE49-F238E27FC236}">
                <a16:creationId xmlns:a16="http://schemas.microsoft.com/office/drawing/2014/main" id="{0EF59D7D-7CF9-F316-90F2-3D87445CD0DF}"/>
              </a:ext>
            </a:extLst>
          </p:cNvPr>
          <p:cNvSpPr txBox="1"/>
          <p:nvPr/>
        </p:nvSpPr>
        <p:spPr>
          <a:xfrm>
            <a:off x="5625491" y="2787709"/>
            <a:ext cx="1803630" cy="246221"/>
          </a:xfrm>
          <a:prstGeom prst="rect">
            <a:avLst/>
          </a:prstGeom>
          <a:noFill/>
        </p:spPr>
        <p:txBody>
          <a:bodyPr wrap="square">
            <a:spAutoFit/>
          </a:bodyPr>
          <a:lstStyle/>
          <a:p>
            <a:pPr marL="0" marR="0" lvl="0" indent="0" algn="l" rtl="0">
              <a:lnSpc>
                <a:spcPct val="100000"/>
              </a:lnSpc>
              <a:spcBef>
                <a:spcPts val="0"/>
              </a:spcBef>
              <a:spcAft>
                <a:spcPts val="0"/>
              </a:spcAft>
              <a:buNone/>
            </a:pPr>
            <a:r>
              <a:rPr lang="en-US" sz="1000" i="0" u="none" strike="noStrike" cap="none" dirty="0">
                <a:solidFill>
                  <a:srgbClr val="000000"/>
                </a:solidFill>
                <a:latin typeface="Arial"/>
                <a:ea typeface="Arial"/>
                <a:cs typeface="Arial"/>
                <a:sym typeface="Arial"/>
              </a:rPr>
              <a:t>Value Remaining</a:t>
            </a:r>
            <a:endParaRPr lang="en-US" sz="1000" dirty="0"/>
          </a:p>
        </p:txBody>
      </p:sp>
      <p:pic>
        <p:nvPicPr>
          <p:cNvPr id="10" name="Picture 9" descr="Graphical user interface&#10;&#10;Description automatically generated">
            <a:extLst>
              <a:ext uri="{FF2B5EF4-FFF2-40B4-BE49-F238E27FC236}">
                <a16:creationId xmlns:a16="http://schemas.microsoft.com/office/drawing/2014/main" id="{1FB2EB27-AF5B-3D2B-3761-1252F7F31AFD}"/>
              </a:ext>
            </a:extLst>
          </p:cNvPr>
          <p:cNvPicPr>
            <a:picLocks noChangeAspect="1"/>
          </p:cNvPicPr>
          <p:nvPr/>
        </p:nvPicPr>
        <p:blipFill>
          <a:blip r:embed="rId6"/>
          <a:stretch>
            <a:fillRect/>
          </a:stretch>
        </p:blipFill>
        <p:spPr>
          <a:xfrm>
            <a:off x="196503" y="1095626"/>
            <a:ext cx="5204534" cy="1293881"/>
          </a:xfrm>
          <a:prstGeom prst="rect">
            <a:avLst/>
          </a:prstGeom>
        </p:spPr>
      </p:pic>
      <p:sp>
        <p:nvSpPr>
          <p:cNvPr id="11" name="TextBox 10">
            <a:extLst>
              <a:ext uri="{FF2B5EF4-FFF2-40B4-BE49-F238E27FC236}">
                <a16:creationId xmlns:a16="http://schemas.microsoft.com/office/drawing/2014/main" id="{9F67924E-8A38-9AC8-460A-E0B336243CBB}"/>
              </a:ext>
            </a:extLst>
          </p:cNvPr>
          <p:cNvSpPr txBox="1"/>
          <p:nvPr/>
        </p:nvSpPr>
        <p:spPr>
          <a:xfrm>
            <a:off x="7293985" y="2818486"/>
            <a:ext cx="2356963" cy="215444"/>
          </a:xfrm>
          <a:prstGeom prst="rect">
            <a:avLst/>
          </a:prstGeom>
          <a:noFill/>
        </p:spPr>
        <p:txBody>
          <a:bodyPr wrap="square" rtlCol="0">
            <a:spAutoFit/>
          </a:bodyPr>
          <a:lstStyle/>
          <a:p>
            <a:r>
              <a:rPr lang="en-US" sz="800" dirty="0"/>
              <a:t>Value Remaining : 0.04</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14BE8-CDC0-C831-4F3B-8A42C67122AF}"/>
              </a:ext>
            </a:extLst>
          </p:cNvPr>
          <p:cNvSpPr>
            <a:spLocks noGrp="1"/>
          </p:cNvSpPr>
          <p:nvPr>
            <p:ph type="title"/>
          </p:nvPr>
        </p:nvSpPr>
        <p:spPr/>
        <p:txBody>
          <a:bodyPr/>
          <a:lstStyle/>
          <a:p>
            <a:r>
              <a:rPr lang="en-US" dirty="0"/>
              <a:t>Metrices</a:t>
            </a:r>
          </a:p>
        </p:txBody>
      </p:sp>
      <p:sp>
        <p:nvSpPr>
          <p:cNvPr id="3" name="Google Shape;710;p80">
            <a:extLst>
              <a:ext uri="{FF2B5EF4-FFF2-40B4-BE49-F238E27FC236}">
                <a16:creationId xmlns:a16="http://schemas.microsoft.com/office/drawing/2014/main" id="{21E3E512-577B-FBF7-83D2-CB7D0D20FAAA}"/>
              </a:ext>
            </a:extLst>
          </p:cNvPr>
          <p:cNvSpPr/>
          <p:nvPr/>
        </p:nvSpPr>
        <p:spPr>
          <a:xfrm>
            <a:off x="386911" y="944546"/>
            <a:ext cx="7772351" cy="3466680"/>
          </a:xfrm>
          <a:prstGeom prst="rect">
            <a:avLst/>
          </a:prstGeom>
          <a:noFill/>
          <a:ln>
            <a:noFill/>
          </a:ln>
        </p:spPr>
        <p:txBody>
          <a:bodyPr spcFirstLastPara="1" wrap="square" lIns="68575" tIns="34275" rIns="68575" bIns="34275" anchor="t" anchorCtr="0">
            <a:noAutofit/>
          </a:bodyPr>
          <a:lstStyle/>
          <a:p>
            <a:pPr algn="l"/>
            <a:r>
              <a:rPr lang="en-US" sz="1200" b="0" i="0" dirty="0">
                <a:solidFill>
                  <a:schemeClr val="tx1"/>
                </a:solidFill>
                <a:effectLst/>
                <a:latin typeface="+mn-lt"/>
              </a:rPr>
              <a:t>Value Remaining : From the posterior distribution generated from the evidence so far . Random samples are generated  for both treatment and control and for each sample the maximum conversion is evaluated and subtracted from the conversion rate of the one with better average conversion rate , let's say , 4 samples of conversions were generated for both treatment and control from their posterior distribution such that average of treatment is better than control . Now we will subtract, in each sample the maximum conversion obtained from the two samples of treatment and control consecutively from the conversion obtained by treatment in that sample , by subtracting from the complete sample space we can evaluate the probability that the difference was greater than zero. Thus setting up a threshold to pick one arm consistently which is performing better , gives us the idea that one of treatment and control is performing better and the probability of its occurrence from the generated samples.</a:t>
            </a:r>
          </a:p>
          <a:p>
            <a:pPr algn="l"/>
            <a:endParaRPr lang="en-US" sz="1200" dirty="0">
              <a:solidFill>
                <a:schemeClr val="tx1"/>
              </a:solidFill>
              <a:latin typeface="+mn-lt"/>
            </a:endParaRPr>
          </a:p>
          <a:p>
            <a:pPr algn="l"/>
            <a:r>
              <a:rPr lang="en-US" sz="1200" b="0" i="0" dirty="0">
                <a:solidFill>
                  <a:schemeClr val="tx1"/>
                </a:solidFill>
                <a:effectLst/>
                <a:latin typeface="+mn-lt"/>
              </a:rPr>
              <a:t>Regret Rate : It measures the loss incurred due to not diverting the whole traffic towards which ever of control and treatment performs better . In other words , if treatment has higher conversion after the analysis of current time step then it will measure the loss for all the people who were sent to control instead of treatment .</a:t>
            </a:r>
          </a:p>
          <a:p>
            <a:pPr algn="l"/>
            <a:endParaRPr lang="en-US" sz="1200">
              <a:solidFill>
                <a:schemeClr val="tx1"/>
              </a:solidFill>
              <a:latin typeface="+mn-lt"/>
            </a:endParaRPr>
          </a:p>
          <a:p>
            <a:pPr algn="l"/>
            <a:endParaRPr lang="en-US" sz="1200" b="0" i="0" dirty="0">
              <a:solidFill>
                <a:schemeClr val="tx1"/>
              </a:solidFill>
              <a:effectLst/>
              <a:latin typeface="+mn-lt"/>
            </a:endParaRPr>
          </a:p>
          <a:p>
            <a:pPr algn="l"/>
            <a:endParaRPr lang="en-US" sz="1200" b="0" i="0" dirty="0">
              <a:solidFill>
                <a:schemeClr val="tx1"/>
              </a:solidFill>
              <a:effectLst/>
              <a:latin typeface="+mn-lt"/>
            </a:endParaRPr>
          </a:p>
        </p:txBody>
      </p:sp>
    </p:spTree>
    <p:extLst>
      <p:ext uri="{BB962C8B-B14F-4D97-AF65-F5344CB8AC3E}">
        <p14:creationId xmlns:p14="http://schemas.microsoft.com/office/powerpoint/2010/main" val="328643058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pearmint">
  <a:themeElements>
    <a:clrScheme name="New Affine Colors">
      <a:dk1>
        <a:srgbClr val="000000"/>
      </a:dk1>
      <a:lt1>
        <a:srgbClr val="FFFFFF"/>
      </a:lt1>
      <a:dk2>
        <a:srgbClr val="202729"/>
      </a:dk2>
      <a:lt2>
        <a:srgbClr val="919296"/>
      </a:lt2>
      <a:accent1>
        <a:srgbClr val="5D3379"/>
      </a:accent1>
      <a:accent2>
        <a:srgbClr val="7C51A1"/>
      </a:accent2>
      <a:accent3>
        <a:srgbClr val="74CEE2"/>
      </a:accent3>
      <a:accent4>
        <a:srgbClr val="2DB5D3"/>
      </a:accent4>
      <a:accent5>
        <a:srgbClr val="1E798D"/>
      </a:accent5>
      <a:accent6>
        <a:srgbClr val="F15B5B"/>
      </a:accent6>
      <a:hlink>
        <a:srgbClr val="5D3379"/>
      </a:hlink>
      <a:folHlink>
        <a:srgbClr val="5D337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10074</TotalTime>
  <Words>1581</Words>
  <Application>Microsoft Office PowerPoint</Application>
  <PresentationFormat>On-screen Show (16:9)</PresentationFormat>
  <Paragraphs>123</Paragraphs>
  <Slides>13</Slides>
  <Notes>11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13</vt:i4>
      </vt:variant>
    </vt:vector>
  </HeadingPairs>
  <TitlesOfParts>
    <vt:vector size="20" baseType="lpstr">
      <vt:lpstr>-apple-system</vt:lpstr>
      <vt:lpstr>Noto Sans Symbols</vt:lpstr>
      <vt:lpstr>Arial</vt:lpstr>
      <vt:lpstr>Courier New</vt:lpstr>
      <vt:lpstr>Calibri</vt:lpstr>
      <vt:lpstr>Simple Light</vt:lpstr>
      <vt:lpstr>Spearmint</vt:lpstr>
      <vt:lpstr>Exploring MAB and Bayesian for A/B Testing </vt:lpstr>
      <vt:lpstr>PROBLEM STATEMENT</vt:lpstr>
      <vt:lpstr>PowerPoint Presentation</vt:lpstr>
      <vt:lpstr>PowerPoint Presentation</vt:lpstr>
      <vt:lpstr>PowerPoint Presentation</vt:lpstr>
      <vt:lpstr>PowerPoint Presentation</vt:lpstr>
      <vt:lpstr>PowerPoint Presentation</vt:lpstr>
      <vt:lpstr>Tested Implementation </vt:lpstr>
      <vt:lpstr>Metrices</vt:lpstr>
      <vt:lpstr>PowerPoint Presentation</vt:lpstr>
      <vt:lpstr>PowerPoint Presentation</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Solution Approach for ABI Time series forecasting and recommendation</dc:title>
  <dc:creator>Aditi Sharma</dc:creator>
  <cp:lastModifiedBy>Aditi Sharma</cp:lastModifiedBy>
  <cp:revision>37</cp:revision>
  <dcterms:modified xsi:type="dcterms:W3CDTF">2023-03-23T06:55:21Z</dcterms:modified>
</cp:coreProperties>
</file>